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53" r:id="rId2"/>
    <p:sldId id="366" r:id="rId3"/>
    <p:sldId id="379" r:id="rId4"/>
    <p:sldId id="367" r:id="rId5"/>
    <p:sldId id="323" r:id="rId6"/>
    <p:sldId id="326" r:id="rId7"/>
    <p:sldId id="337" r:id="rId8"/>
    <p:sldId id="358" r:id="rId9"/>
    <p:sldId id="359" r:id="rId10"/>
    <p:sldId id="360" r:id="rId11"/>
    <p:sldId id="361" r:id="rId12"/>
    <p:sldId id="374" r:id="rId13"/>
    <p:sldId id="376" r:id="rId14"/>
    <p:sldId id="378" r:id="rId15"/>
    <p:sldId id="377" r:id="rId16"/>
    <p:sldId id="352" r:id="rId17"/>
    <p:sldId id="373" r:id="rId18"/>
    <p:sldId id="362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AD2E88-F29B-406F-BC6B-DFEE601B8DA3}">
          <p14:sldIdLst>
            <p14:sldId id="353"/>
            <p14:sldId id="366"/>
            <p14:sldId id="379"/>
            <p14:sldId id="367"/>
            <p14:sldId id="323"/>
            <p14:sldId id="326"/>
            <p14:sldId id="337"/>
            <p14:sldId id="358"/>
            <p14:sldId id="359"/>
            <p14:sldId id="360"/>
            <p14:sldId id="361"/>
            <p14:sldId id="374"/>
            <p14:sldId id="376"/>
            <p14:sldId id="378"/>
            <p14:sldId id="377"/>
            <p14:sldId id="352"/>
            <p14:sldId id="373"/>
            <p14:sldId id="362"/>
          </p14:sldIdLst>
        </p14:section>
        <p14:section name="Untitled Section" id="{89F4CB48-3BCC-457C-9C74-46BF9E7B625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C3C1"/>
    <a:srgbClr val="5EAADE"/>
    <a:srgbClr val="00AEEF"/>
    <a:srgbClr val="31AFB5"/>
    <a:srgbClr val="FFC000"/>
    <a:srgbClr val="AB702C"/>
    <a:srgbClr val="223638"/>
    <a:srgbClr val="F4D3B0"/>
    <a:srgbClr val="3F4C55"/>
    <a:srgbClr val="515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12" autoAdjust="0"/>
    <p:restoredTop sz="93357" autoAdjust="0"/>
  </p:normalViewPr>
  <p:slideViewPr>
    <p:cSldViewPr>
      <p:cViewPr varScale="1">
        <p:scale>
          <a:sx n="105" d="100"/>
          <a:sy n="105" d="100"/>
        </p:scale>
        <p:origin x="62" y="21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35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jfif"/><Relationship Id="rId1" Type="http://schemas.openxmlformats.org/officeDocument/2006/relationships/image" Target="../media/image23.jf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jfif"/><Relationship Id="rId1" Type="http://schemas.openxmlformats.org/officeDocument/2006/relationships/image" Target="../media/image23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8A07BB-CAB9-4A07-83BD-DCB9AE99A343}" type="doc">
      <dgm:prSet loTypeId="urn:microsoft.com/office/officeart/2005/8/layout/hList7" loCatId="process" qsTypeId="urn:microsoft.com/office/officeart/2005/8/quickstyle/simple3" qsCatId="simple" csTypeId="urn:microsoft.com/office/officeart/2005/8/colors/accent1_2" csCatId="accent1" phldr="1"/>
      <dgm:spPr/>
    </dgm:pt>
    <dgm:pt modelId="{A38C7FC7-AAF2-4671-AAC6-0AA7A68BFD43}">
      <dgm:prSet phldrT="[Text]"/>
      <dgm:spPr/>
      <dgm:t>
        <a:bodyPr/>
        <a:lstStyle/>
        <a:p>
          <a:endParaRPr lang="vi-VN" noProof="0" dirty="0" smtClean="0"/>
        </a:p>
        <a:p>
          <a:r>
            <a:rPr lang="vi-VN" noProof="0" dirty="0" smtClean="0"/>
            <a:t>Tính thẩm mỹ cao</a:t>
          </a:r>
          <a:endParaRPr lang="vi-VN" noProof="0" dirty="0"/>
        </a:p>
      </dgm:t>
    </dgm:pt>
    <dgm:pt modelId="{B10B92C5-2D1A-4DD1-9556-FE18E1FE04F4}" type="parTrans" cxnId="{5B7300FA-04FA-4AB1-A815-D0CC5CA459D9}">
      <dgm:prSet/>
      <dgm:spPr/>
      <dgm:t>
        <a:bodyPr/>
        <a:lstStyle/>
        <a:p>
          <a:endParaRPr lang="en-US"/>
        </a:p>
      </dgm:t>
    </dgm:pt>
    <dgm:pt modelId="{227B645E-D5EA-4B12-99E8-C44F864E2C13}" type="sibTrans" cxnId="{5B7300FA-04FA-4AB1-A815-D0CC5CA459D9}">
      <dgm:prSet/>
      <dgm:spPr/>
      <dgm:t>
        <a:bodyPr/>
        <a:lstStyle/>
        <a:p>
          <a:endParaRPr lang="en-US"/>
        </a:p>
      </dgm:t>
    </dgm:pt>
    <dgm:pt modelId="{AFE833AB-68CA-4087-BDE7-74C2B9F7DC83}">
      <dgm:prSet phldrT="[Text]"/>
      <dgm:spPr/>
      <dgm:t>
        <a:bodyPr/>
        <a:lstStyle/>
        <a:p>
          <a:endParaRPr lang="vi-VN" noProof="0" dirty="0" smtClean="0"/>
        </a:p>
        <a:p>
          <a:r>
            <a:rPr lang="vi-VN" noProof="0" dirty="0" smtClean="0"/>
            <a:t>Ổn định và chính xác hơn</a:t>
          </a:r>
          <a:endParaRPr lang="vi-VN" noProof="0" dirty="0"/>
        </a:p>
      </dgm:t>
    </dgm:pt>
    <dgm:pt modelId="{B74112DC-977C-42B9-B757-F7A6A2900ADD}" type="parTrans" cxnId="{68BE67C5-47A7-4B5C-928D-E7C827830E7F}">
      <dgm:prSet/>
      <dgm:spPr/>
      <dgm:t>
        <a:bodyPr/>
        <a:lstStyle/>
        <a:p>
          <a:endParaRPr lang="en-US"/>
        </a:p>
      </dgm:t>
    </dgm:pt>
    <dgm:pt modelId="{958A27E6-29D2-458B-A707-6AD962A9158F}" type="sibTrans" cxnId="{68BE67C5-47A7-4B5C-928D-E7C827830E7F}">
      <dgm:prSet/>
      <dgm:spPr/>
      <dgm:t>
        <a:bodyPr/>
        <a:lstStyle/>
        <a:p>
          <a:endParaRPr lang="en-US"/>
        </a:p>
      </dgm:t>
    </dgm:pt>
    <dgm:pt modelId="{CDDCEB2A-C189-460E-B0E0-CD3AF03C979E}">
      <dgm:prSet phldrT="[Text]"/>
      <dgm:spPr/>
      <dgm:t>
        <a:bodyPr/>
        <a:lstStyle/>
        <a:p>
          <a:endParaRPr lang="vi-VN" noProof="0" dirty="0" smtClean="0"/>
        </a:p>
        <a:p>
          <a:r>
            <a:rPr lang="vi-VN" noProof="0" dirty="0" smtClean="0"/>
            <a:t>Thiết bị nhỏ gọn</a:t>
          </a:r>
          <a:endParaRPr lang="vi-VN" noProof="0" dirty="0"/>
        </a:p>
      </dgm:t>
    </dgm:pt>
    <dgm:pt modelId="{9040F4D3-D056-4C5B-B4E7-3131D54CAFDC}" type="parTrans" cxnId="{850D71C2-F3BD-4942-BD5D-38E78A1C1B20}">
      <dgm:prSet/>
      <dgm:spPr/>
      <dgm:t>
        <a:bodyPr/>
        <a:lstStyle/>
        <a:p>
          <a:endParaRPr lang="en-US"/>
        </a:p>
      </dgm:t>
    </dgm:pt>
    <dgm:pt modelId="{176F3E7F-305A-4D41-833E-96AA9D7B91D6}" type="sibTrans" cxnId="{850D71C2-F3BD-4942-BD5D-38E78A1C1B20}">
      <dgm:prSet/>
      <dgm:spPr/>
      <dgm:t>
        <a:bodyPr/>
        <a:lstStyle/>
        <a:p>
          <a:endParaRPr lang="en-US"/>
        </a:p>
      </dgm:t>
    </dgm:pt>
    <dgm:pt modelId="{74FAB688-C868-4959-A9BA-D6A68D120E9D}" type="pres">
      <dgm:prSet presAssocID="{728A07BB-CAB9-4A07-83BD-DCB9AE99A343}" presName="Name0" presStyleCnt="0">
        <dgm:presLayoutVars>
          <dgm:dir/>
          <dgm:resizeHandles val="exact"/>
        </dgm:presLayoutVars>
      </dgm:prSet>
      <dgm:spPr/>
    </dgm:pt>
    <dgm:pt modelId="{28343ECC-E91B-4421-BBD4-BF43EC1ACEB9}" type="pres">
      <dgm:prSet presAssocID="{728A07BB-CAB9-4A07-83BD-DCB9AE99A343}" presName="fgShape" presStyleLbl="fgShp" presStyleIdx="0" presStyleCnt="1"/>
      <dgm:spPr/>
    </dgm:pt>
    <dgm:pt modelId="{B6E4A254-A557-4964-AA3B-A1BFF08AE3BF}" type="pres">
      <dgm:prSet presAssocID="{728A07BB-CAB9-4A07-83BD-DCB9AE99A343}" presName="linComp" presStyleCnt="0"/>
      <dgm:spPr/>
    </dgm:pt>
    <dgm:pt modelId="{1A38FF2B-6EE8-4CD9-B525-D4710112CC96}" type="pres">
      <dgm:prSet presAssocID="{A38C7FC7-AAF2-4671-AAC6-0AA7A68BFD43}" presName="compNode" presStyleCnt="0"/>
      <dgm:spPr/>
    </dgm:pt>
    <dgm:pt modelId="{4641DC3D-E55F-4C42-8C81-B82AF1174610}" type="pres">
      <dgm:prSet presAssocID="{A38C7FC7-AAF2-4671-AAC6-0AA7A68BFD43}" presName="bkgdShape" presStyleLbl="node1" presStyleIdx="0" presStyleCnt="3"/>
      <dgm:spPr/>
      <dgm:t>
        <a:bodyPr/>
        <a:lstStyle/>
        <a:p>
          <a:endParaRPr lang="en-US"/>
        </a:p>
      </dgm:t>
    </dgm:pt>
    <dgm:pt modelId="{4329B56E-BC50-4B8B-8734-7203C784A43B}" type="pres">
      <dgm:prSet presAssocID="{A38C7FC7-AAF2-4671-AAC6-0AA7A68BFD43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181A3B-EB73-4F95-9E6D-2BBA5B579F2F}" type="pres">
      <dgm:prSet presAssocID="{A38C7FC7-AAF2-4671-AAC6-0AA7A68BFD43}" presName="invisiNode" presStyleLbl="node1" presStyleIdx="0" presStyleCnt="3"/>
      <dgm:spPr/>
    </dgm:pt>
    <dgm:pt modelId="{A76322AB-3C9A-46D6-9169-29519B264E58}" type="pres">
      <dgm:prSet presAssocID="{A38C7FC7-AAF2-4671-AAC6-0AA7A68BFD43}" presName="imagNode" presStyleLbl="fgImgPlace1" presStyleIdx="0" presStyleCnt="3" custScaleX="150260" custScaleY="155485" custLinFactNeighborX="0" custLinFactNeighborY="75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D8801A68-088D-44A2-B19C-2D96C41AA19E}" type="pres">
      <dgm:prSet presAssocID="{227B645E-D5EA-4B12-99E8-C44F864E2C1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EC64A4C-7DEA-4876-9A73-3888A0AEE3A1}" type="pres">
      <dgm:prSet presAssocID="{AFE833AB-68CA-4087-BDE7-74C2B9F7DC83}" presName="compNode" presStyleCnt="0"/>
      <dgm:spPr/>
    </dgm:pt>
    <dgm:pt modelId="{D0F6C89B-1D83-418B-8F9B-F569BEE98712}" type="pres">
      <dgm:prSet presAssocID="{AFE833AB-68CA-4087-BDE7-74C2B9F7DC83}" presName="bkgdShape" presStyleLbl="node1" presStyleIdx="1" presStyleCnt="3"/>
      <dgm:spPr/>
      <dgm:t>
        <a:bodyPr/>
        <a:lstStyle/>
        <a:p>
          <a:endParaRPr lang="en-US"/>
        </a:p>
      </dgm:t>
    </dgm:pt>
    <dgm:pt modelId="{C4E58BD1-B1BA-4284-87C7-0810E244E982}" type="pres">
      <dgm:prSet presAssocID="{AFE833AB-68CA-4087-BDE7-74C2B9F7DC83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197B56-A690-4F53-9174-1348FE5FCC91}" type="pres">
      <dgm:prSet presAssocID="{AFE833AB-68CA-4087-BDE7-74C2B9F7DC83}" presName="invisiNode" presStyleLbl="node1" presStyleIdx="1" presStyleCnt="3"/>
      <dgm:spPr/>
    </dgm:pt>
    <dgm:pt modelId="{AB62549D-75EE-475A-A3C9-BFD636284A48}" type="pres">
      <dgm:prSet presAssocID="{AFE833AB-68CA-4087-BDE7-74C2B9F7DC83}" presName="imagNode" presStyleLbl="fgImgPlace1" presStyleIdx="1" presStyleCnt="3" custScaleX="154540" custScaleY="155485" custLinFactNeighborX="0" custLinFactNeighborY="-165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8F2D5F0-89AF-4E43-8A20-2CED31719DA1}" type="pres">
      <dgm:prSet presAssocID="{958A27E6-29D2-458B-A707-6AD962A9158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C4924DC-D0EE-4905-B47C-C4C4909C4308}" type="pres">
      <dgm:prSet presAssocID="{CDDCEB2A-C189-460E-B0E0-CD3AF03C979E}" presName="compNode" presStyleCnt="0"/>
      <dgm:spPr/>
    </dgm:pt>
    <dgm:pt modelId="{D2C86E7B-AE59-446D-A3D7-46036E66B9E0}" type="pres">
      <dgm:prSet presAssocID="{CDDCEB2A-C189-460E-B0E0-CD3AF03C979E}" presName="bkgdShape" presStyleLbl="node1" presStyleIdx="2" presStyleCnt="3"/>
      <dgm:spPr/>
      <dgm:t>
        <a:bodyPr/>
        <a:lstStyle/>
        <a:p>
          <a:endParaRPr lang="en-US"/>
        </a:p>
      </dgm:t>
    </dgm:pt>
    <dgm:pt modelId="{04CB5557-9DDC-4F89-B350-FD7A956A243D}" type="pres">
      <dgm:prSet presAssocID="{CDDCEB2A-C189-460E-B0E0-CD3AF03C979E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669D3-C07C-421B-93DF-8463C3D7DE52}" type="pres">
      <dgm:prSet presAssocID="{CDDCEB2A-C189-460E-B0E0-CD3AF03C979E}" presName="invisiNode" presStyleLbl="node1" presStyleIdx="2" presStyleCnt="3"/>
      <dgm:spPr/>
    </dgm:pt>
    <dgm:pt modelId="{1AE1A323-6B1C-4B6F-A75C-20FD02C5F8B2}" type="pres">
      <dgm:prSet presAssocID="{CDDCEB2A-C189-460E-B0E0-CD3AF03C979E}" presName="imagNode" presStyleLbl="fgImgPlace1" presStyleIdx="2" presStyleCnt="3" custScaleX="158819" custScaleY="155485" custLinFactNeighborX="7359" custLinFactNeighborY="175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68BE67C5-47A7-4B5C-928D-E7C827830E7F}" srcId="{728A07BB-CAB9-4A07-83BD-DCB9AE99A343}" destId="{AFE833AB-68CA-4087-BDE7-74C2B9F7DC83}" srcOrd="1" destOrd="0" parTransId="{B74112DC-977C-42B9-B757-F7A6A2900ADD}" sibTransId="{958A27E6-29D2-458B-A707-6AD962A9158F}"/>
    <dgm:cxn modelId="{48738C6E-9809-479E-A38D-B1CC5EB1AF08}" type="presOf" srcId="{A38C7FC7-AAF2-4671-AAC6-0AA7A68BFD43}" destId="{4329B56E-BC50-4B8B-8734-7203C784A43B}" srcOrd="1" destOrd="0" presId="urn:microsoft.com/office/officeart/2005/8/layout/hList7"/>
    <dgm:cxn modelId="{0AA5B898-E814-49BC-A6A6-7D7B8C38B1B4}" type="presOf" srcId="{CDDCEB2A-C189-460E-B0E0-CD3AF03C979E}" destId="{D2C86E7B-AE59-446D-A3D7-46036E66B9E0}" srcOrd="0" destOrd="0" presId="urn:microsoft.com/office/officeart/2005/8/layout/hList7"/>
    <dgm:cxn modelId="{E3EBD7FD-4D45-4CE5-9388-CBCCD5C0E6ED}" type="presOf" srcId="{AFE833AB-68CA-4087-BDE7-74C2B9F7DC83}" destId="{D0F6C89B-1D83-418B-8F9B-F569BEE98712}" srcOrd="0" destOrd="0" presId="urn:microsoft.com/office/officeart/2005/8/layout/hList7"/>
    <dgm:cxn modelId="{91B6C851-D5D0-4C62-8C0A-6F60AED2ED89}" type="presOf" srcId="{728A07BB-CAB9-4A07-83BD-DCB9AE99A343}" destId="{74FAB688-C868-4959-A9BA-D6A68D120E9D}" srcOrd="0" destOrd="0" presId="urn:microsoft.com/office/officeart/2005/8/layout/hList7"/>
    <dgm:cxn modelId="{5B7300FA-04FA-4AB1-A815-D0CC5CA459D9}" srcId="{728A07BB-CAB9-4A07-83BD-DCB9AE99A343}" destId="{A38C7FC7-AAF2-4671-AAC6-0AA7A68BFD43}" srcOrd="0" destOrd="0" parTransId="{B10B92C5-2D1A-4DD1-9556-FE18E1FE04F4}" sibTransId="{227B645E-D5EA-4B12-99E8-C44F864E2C13}"/>
    <dgm:cxn modelId="{850D71C2-F3BD-4942-BD5D-38E78A1C1B20}" srcId="{728A07BB-CAB9-4A07-83BD-DCB9AE99A343}" destId="{CDDCEB2A-C189-460E-B0E0-CD3AF03C979E}" srcOrd="2" destOrd="0" parTransId="{9040F4D3-D056-4C5B-B4E7-3131D54CAFDC}" sibTransId="{176F3E7F-305A-4D41-833E-96AA9D7B91D6}"/>
    <dgm:cxn modelId="{D03F1BFB-75FD-4A03-BE9F-36A95278DCA9}" type="presOf" srcId="{AFE833AB-68CA-4087-BDE7-74C2B9F7DC83}" destId="{C4E58BD1-B1BA-4284-87C7-0810E244E982}" srcOrd="1" destOrd="0" presId="urn:microsoft.com/office/officeart/2005/8/layout/hList7"/>
    <dgm:cxn modelId="{879998CF-B325-4F79-94FE-7959C8F0DEA4}" type="presOf" srcId="{A38C7FC7-AAF2-4671-AAC6-0AA7A68BFD43}" destId="{4641DC3D-E55F-4C42-8C81-B82AF1174610}" srcOrd="0" destOrd="0" presId="urn:microsoft.com/office/officeart/2005/8/layout/hList7"/>
    <dgm:cxn modelId="{0AEDEA6E-D4A4-478C-8988-D19696845ADE}" type="presOf" srcId="{227B645E-D5EA-4B12-99E8-C44F864E2C13}" destId="{D8801A68-088D-44A2-B19C-2D96C41AA19E}" srcOrd="0" destOrd="0" presId="urn:microsoft.com/office/officeart/2005/8/layout/hList7"/>
    <dgm:cxn modelId="{D636FBBB-6576-4BB2-9003-E19929F8F909}" type="presOf" srcId="{CDDCEB2A-C189-460E-B0E0-CD3AF03C979E}" destId="{04CB5557-9DDC-4F89-B350-FD7A956A243D}" srcOrd="1" destOrd="0" presId="urn:microsoft.com/office/officeart/2005/8/layout/hList7"/>
    <dgm:cxn modelId="{57316433-542C-4861-A0AF-AC2D66433E08}" type="presOf" srcId="{958A27E6-29D2-458B-A707-6AD962A9158F}" destId="{88F2D5F0-89AF-4E43-8A20-2CED31719DA1}" srcOrd="0" destOrd="0" presId="urn:microsoft.com/office/officeart/2005/8/layout/hList7"/>
    <dgm:cxn modelId="{E519C41D-7594-4B2D-8C5A-0B7A497A29D6}" type="presParOf" srcId="{74FAB688-C868-4959-A9BA-D6A68D120E9D}" destId="{28343ECC-E91B-4421-BBD4-BF43EC1ACEB9}" srcOrd="0" destOrd="0" presId="urn:microsoft.com/office/officeart/2005/8/layout/hList7"/>
    <dgm:cxn modelId="{B81C3CB8-0408-4835-9852-DDECB7651728}" type="presParOf" srcId="{74FAB688-C868-4959-A9BA-D6A68D120E9D}" destId="{B6E4A254-A557-4964-AA3B-A1BFF08AE3BF}" srcOrd="1" destOrd="0" presId="urn:microsoft.com/office/officeart/2005/8/layout/hList7"/>
    <dgm:cxn modelId="{AE139EE6-2FE5-460E-BEF5-6D262A9F1991}" type="presParOf" srcId="{B6E4A254-A557-4964-AA3B-A1BFF08AE3BF}" destId="{1A38FF2B-6EE8-4CD9-B525-D4710112CC96}" srcOrd="0" destOrd="0" presId="urn:microsoft.com/office/officeart/2005/8/layout/hList7"/>
    <dgm:cxn modelId="{7804A5D7-2C2F-4F43-B1D2-FCB0686871F8}" type="presParOf" srcId="{1A38FF2B-6EE8-4CD9-B525-D4710112CC96}" destId="{4641DC3D-E55F-4C42-8C81-B82AF1174610}" srcOrd="0" destOrd="0" presId="urn:microsoft.com/office/officeart/2005/8/layout/hList7"/>
    <dgm:cxn modelId="{CB8C387E-2B35-4788-86A9-9F0D2DA6F7DC}" type="presParOf" srcId="{1A38FF2B-6EE8-4CD9-B525-D4710112CC96}" destId="{4329B56E-BC50-4B8B-8734-7203C784A43B}" srcOrd="1" destOrd="0" presId="urn:microsoft.com/office/officeart/2005/8/layout/hList7"/>
    <dgm:cxn modelId="{6D6D428A-8989-4BF2-A8BF-BFB93592D020}" type="presParOf" srcId="{1A38FF2B-6EE8-4CD9-B525-D4710112CC96}" destId="{33181A3B-EB73-4F95-9E6D-2BBA5B579F2F}" srcOrd="2" destOrd="0" presId="urn:microsoft.com/office/officeart/2005/8/layout/hList7"/>
    <dgm:cxn modelId="{EBDB5D70-847F-4872-ABF2-E4A445F6BC3B}" type="presParOf" srcId="{1A38FF2B-6EE8-4CD9-B525-D4710112CC96}" destId="{A76322AB-3C9A-46D6-9169-29519B264E58}" srcOrd="3" destOrd="0" presId="urn:microsoft.com/office/officeart/2005/8/layout/hList7"/>
    <dgm:cxn modelId="{4627306A-EDCA-469D-86E2-7691B4E4B785}" type="presParOf" srcId="{B6E4A254-A557-4964-AA3B-A1BFF08AE3BF}" destId="{D8801A68-088D-44A2-B19C-2D96C41AA19E}" srcOrd="1" destOrd="0" presId="urn:microsoft.com/office/officeart/2005/8/layout/hList7"/>
    <dgm:cxn modelId="{7302616C-DF69-48F1-8CD9-757D7FAE8213}" type="presParOf" srcId="{B6E4A254-A557-4964-AA3B-A1BFF08AE3BF}" destId="{CEC64A4C-7DEA-4876-9A73-3888A0AEE3A1}" srcOrd="2" destOrd="0" presId="urn:microsoft.com/office/officeart/2005/8/layout/hList7"/>
    <dgm:cxn modelId="{BE7CE3D0-007A-47E9-BAC1-317733D6EC2C}" type="presParOf" srcId="{CEC64A4C-7DEA-4876-9A73-3888A0AEE3A1}" destId="{D0F6C89B-1D83-418B-8F9B-F569BEE98712}" srcOrd="0" destOrd="0" presId="urn:microsoft.com/office/officeart/2005/8/layout/hList7"/>
    <dgm:cxn modelId="{443F7614-6848-45DF-AECE-E60A575262EF}" type="presParOf" srcId="{CEC64A4C-7DEA-4876-9A73-3888A0AEE3A1}" destId="{C4E58BD1-B1BA-4284-87C7-0810E244E982}" srcOrd="1" destOrd="0" presId="urn:microsoft.com/office/officeart/2005/8/layout/hList7"/>
    <dgm:cxn modelId="{CC94E311-6AD1-463C-9172-96FE2561B969}" type="presParOf" srcId="{CEC64A4C-7DEA-4876-9A73-3888A0AEE3A1}" destId="{57197B56-A690-4F53-9174-1348FE5FCC91}" srcOrd="2" destOrd="0" presId="urn:microsoft.com/office/officeart/2005/8/layout/hList7"/>
    <dgm:cxn modelId="{F1CB888E-FF1E-480E-93E0-DC65E29D2868}" type="presParOf" srcId="{CEC64A4C-7DEA-4876-9A73-3888A0AEE3A1}" destId="{AB62549D-75EE-475A-A3C9-BFD636284A48}" srcOrd="3" destOrd="0" presId="urn:microsoft.com/office/officeart/2005/8/layout/hList7"/>
    <dgm:cxn modelId="{1FD90877-9935-45FB-9A67-45756CF8DB77}" type="presParOf" srcId="{B6E4A254-A557-4964-AA3B-A1BFF08AE3BF}" destId="{88F2D5F0-89AF-4E43-8A20-2CED31719DA1}" srcOrd="3" destOrd="0" presId="urn:microsoft.com/office/officeart/2005/8/layout/hList7"/>
    <dgm:cxn modelId="{7436584C-9E95-4479-9F71-8CD15908DCE0}" type="presParOf" srcId="{B6E4A254-A557-4964-AA3B-A1BFF08AE3BF}" destId="{DC4924DC-D0EE-4905-B47C-C4C4909C4308}" srcOrd="4" destOrd="0" presId="urn:microsoft.com/office/officeart/2005/8/layout/hList7"/>
    <dgm:cxn modelId="{8B07A672-9511-456B-B1A5-EA79BC17614B}" type="presParOf" srcId="{DC4924DC-D0EE-4905-B47C-C4C4909C4308}" destId="{D2C86E7B-AE59-446D-A3D7-46036E66B9E0}" srcOrd="0" destOrd="0" presId="urn:microsoft.com/office/officeart/2005/8/layout/hList7"/>
    <dgm:cxn modelId="{B85AD8A4-CC58-48A7-B61C-2D02E2BE4C4A}" type="presParOf" srcId="{DC4924DC-D0EE-4905-B47C-C4C4909C4308}" destId="{04CB5557-9DDC-4F89-B350-FD7A956A243D}" srcOrd="1" destOrd="0" presId="urn:microsoft.com/office/officeart/2005/8/layout/hList7"/>
    <dgm:cxn modelId="{DD866575-6D07-46FC-81D5-3E4458209DD1}" type="presParOf" srcId="{DC4924DC-D0EE-4905-B47C-C4C4909C4308}" destId="{E0E669D3-C07C-421B-93DF-8463C3D7DE52}" srcOrd="2" destOrd="0" presId="urn:microsoft.com/office/officeart/2005/8/layout/hList7"/>
    <dgm:cxn modelId="{FC738976-3932-4FFF-A06F-5C0771B7BBC9}" type="presParOf" srcId="{DC4924DC-D0EE-4905-B47C-C4C4909C4308}" destId="{1AE1A323-6B1C-4B6F-A75C-20FD02C5F8B2}" srcOrd="3" destOrd="0" presId="urn:microsoft.com/office/officeart/2005/8/layout/hList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1DC3D-E55F-4C42-8C81-B82AF1174610}">
      <dsp:nvSpPr>
        <dsp:cNvPr id="0" name=""/>
        <dsp:cNvSpPr/>
      </dsp:nvSpPr>
      <dsp:spPr>
        <a:xfrm>
          <a:off x="1487" y="50346"/>
          <a:ext cx="2314909" cy="3109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2100" kern="1200" noProof="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100" kern="1200" noProof="0" dirty="0" smtClean="0"/>
            <a:t>Tính thẩm mỹ cao</a:t>
          </a:r>
          <a:endParaRPr lang="vi-VN" sz="2100" kern="1200" noProof="0" dirty="0"/>
        </a:p>
      </dsp:txBody>
      <dsp:txXfrm>
        <a:off x="1487" y="1294143"/>
        <a:ext cx="2314909" cy="1243796"/>
      </dsp:txXfrm>
    </dsp:sp>
    <dsp:sp modelId="{A76322AB-3C9A-46D6-9169-29519B264E58}">
      <dsp:nvSpPr>
        <dsp:cNvPr id="0" name=""/>
        <dsp:cNvSpPr/>
      </dsp:nvSpPr>
      <dsp:spPr>
        <a:xfrm>
          <a:off x="381001" y="-42580"/>
          <a:ext cx="1555883" cy="160998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F6C89B-1D83-418B-8F9B-F569BEE98712}">
      <dsp:nvSpPr>
        <dsp:cNvPr id="0" name=""/>
        <dsp:cNvSpPr/>
      </dsp:nvSpPr>
      <dsp:spPr>
        <a:xfrm>
          <a:off x="2385845" y="50346"/>
          <a:ext cx="2314909" cy="3109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2100" kern="1200" noProof="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100" kern="1200" noProof="0" dirty="0" smtClean="0"/>
            <a:t>Ổn định và chính xác hơn</a:t>
          </a:r>
          <a:endParaRPr lang="vi-VN" sz="2100" kern="1200" noProof="0" dirty="0"/>
        </a:p>
      </dsp:txBody>
      <dsp:txXfrm>
        <a:off x="2385845" y="1294143"/>
        <a:ext cx="2314909" cy="1243796"/>
      </dsp:txXfrm>
    </dsp:sp>
    <dsp:sp modelId="{AB62549D-75EE-475A-A3C9-BFD636284A48}">
      <dsp:nvSpPr>
        <dsp:cNvPr id="0" name=""/>
        <dsp:cNvSpPr/>
      </dsp:nvSpPr>
      <dsp:spPr>
        <a:xfrm>
          <a:off x="2743199" y="-50346"/>
          <a:ext cx="1600201" cy="16099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2C86E7B-AE59-446D-A3D7-46036E66B9E0}">
      <dsp:nvSpPr>
        <dsp:cNvPr id="0" name=""/>
        <dsp:cNvSpPr/>
      </dsp:nvSpPr>
      <dsp:spPr>
        <a:xfrm>
          <a:off x="4770202" y="50346"/>
          <a:ext cx="2314909" cy="3109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2100" kern="1200" noProof="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100" kern="1200" noProof="0" dirty="0" smtClean="0"/>
            <a:t>Thiết bị nhỏ gọn</a:t>
          </a:r>
          <a:endParaRPr lang="vi-VN" sz="2100" kern="1200" noProof="0" dirty="0"/>
        </a:p>
      </dsp:txBody>
      <dsp:txXfrm>
        <a:off x="4770202" y="1294143"/>
        <a:ext cx="2314909" cy="1243796"/>
      </dsp:txXfrm>
    </dsp:sp>
    <dsp:sp modelId="{1AE1A323-6B1C-4B6F-A75C-20FD02C5F8B2}">
      <dsp:nvSpPr>
        <dsp:cNvPr id="0" name=""/>
        <dsp:cNvSpPr/>
      </dsp:nvSpPr>
      <dsp:spPr>
        <a:xfrm>
          <a:off x="5181602" y="-32163"/>
          <a:ext cx="1644508" cy="160998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343ECC-E91B-4421-BBD4-BF43EC1ACEB9}">
      <dsp:nvSpPr>
        <dsp:cNvPr id="0" name=""/>
        <dsp:cNvSpPr/>
      </dsp:nvSpPr>
      <dsp:spPr>
        <a:xfrm>
          <a:off x="283463" y="2487593"/>
          <a:ext cx="6519672" cy="466423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CDCF-B072-4CC6-B2A3-B1C4F4AE3FFA}" type="datetimeFigureOut">
              <a:rPr lang="en-US" smtClean="0"/>
              <a:pPr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A0187-CA69-4ACB-9811-75164F281D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81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E9E0-D922-418E-8BFA-E41C87CB1E68}" type="datetimeFigureOut">
              <a:rPr lang="en-US" smtClean="0"/>
              <a:pPr/>
              <a:t>2/26/2022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2F9E-D167-4ED3-83EC-AE46EA34B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8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666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43000" y="1123950"/>
            <a:ext cx="2895600" cy="27432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87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68554" y="1352550"/>
            <a:ext cx="5275446" cy="24384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2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7391400" y="1883821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" name="Picture Placeholder 38"/>
          <p:cNvSpPr>
            <a:spLocks noGrp="1"/>
          </p:cNvSpPr>
          <p:nvPr>
            <p:ph type="pic" sz="quarter" idx="11"/>
          </p:nvPr>
        </p:nvSpPr>
        <p:spPr>
          <a:xfrm>
            <a:off x="7391400" y="4075567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4" name="Picture Placeholder 39"/>
          <p:cNvSpPr>
            <a:spLocks noGrp="1"/>
          </p:cNvSpPr>
          <p:nvPr>
            <p:ph type="pic" sz="quarter" idx="12"/>
          </p:nvPr>
        </p:nvSpPr>
        <p:spPr>
          <a:xfrm flipH="1">
            <a:off x="648999" y="3009588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0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391400" y="2211996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" name="Picture Placeholder 9"/>
          <p:cNvSpPr>
            <a:spLocks noGrp="1"/>
          </p:cNvSpPr>
          <p:nvPr>
            <p:ph type="pic" sz="quarter" idx="12"/>
          </p:nvPr>
        </p:nvSpPr>
        <p:spPr>
          <a:xfrm flipH="1">
            <a:off x="648999" y="3355375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13"/>
          </p:nvPr>
        </p:nvSpPr>
        <p:spPr>
          <a:xfrm flipH="1">
            <a:off x="648999" y="895349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18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95275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1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8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52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icture Placeholder 85"/>
          <p:cNvSpPr>
            <a:spLocks noGrp="1"/>
          </p:cNvSpPr>
          <p:nvPr>
            <p:ph type="pic" sz="quarter" idx="23"/>
          </p:nvPr>
        </p:nvSpPr>
        <p:spPr>
          <a:xfrm>
            <a:off x="-1957" y="-14051"/>
            <a:ext cx="4575052" cy="5157551"/>
          </a:xfrm>
          <a:custGeom>
            <a:avLst/>
            <a:gdLst>
              <a:gd name="connsiteX0" fmla="*/ 3959075 w 4575052"/>
              <a:gd name="connsiteY0" fmla="*/ 4616244 h 5157551"/>
              <a:gd name="connsiteX1" fmla="*/ 4131858 w 4575052"/>
              <a:gd name="connsiteY1" fmla="*/ 4692690 h 5157551"/>
              <a:gd name="connsiteX2" fmla="*/ 4575052 w 4575052"/>
              <a:gd name="connsiteY2" fmla="*/ 5157551 h 5157551"/>
              <a:gd name="connsiteX3" fmla="*/ 3286520 w 4575052"/>
              <a:gd name="connsiteY3" fmla="*/ 5157551 h 5157551"/>
              <a:gd name="connsiteX4" fmla="*/ 3782841 w 4575052"/>
              <a:gd name="connsiteY4" fmla="*/ 4684363 h 5157551"/>
              <a:gd name="connsiteX5" fmla="*/ 3959075 w 4575052"/>
              <a:gd name="connsiteY5" fmla="*/ 4616244 h 5157551"/>
              <a:gd name="connsiteX6" fmla="*/ 1679941 w 4575052"/>
              <a:gd name="connsiteY6" fmla="*/ 4245252 h 5157551"/>
              <a:gd name="connsiteX7" fmla="*/ 1852724 w 4575052"/>
              <a:gd name="connsiteY7" fmla="*/ 4321698 h 5157551"/>
              <a:gd name="connsiteX8" fmla="*/ 2534081 w 4575052"/>
              <a:gd name="connsiteY8" fmla="*/ 5036366 h 5157551"/>
              <a:gd name="connsiteX9" fmla="*/ 2586346 w 4575052"/>
              <a:gd name="connsiteY9" fmla="*/ 5119299 h 5157551"/>
              <a:gd name="connsiteX10" fmla="*/ 2592846 w 4575052"/>
              <a:gd name="connsiteY10" fmla="*/ 5157550 h 5157551"/>
              <a:gd name="connsiteX11" fmla="*/ 714779 w 4575052"/>
              <a:gd name="connsiteY11" fmla="*/ 5157550 h 5157551"/>
              <a:gd name="connsiteX12" fmla="*/ 732880 w 4575052"/>
              <a:gd name="connsiteY12" fmla="*/ 5075074 h 5157551"/>
              <a:gd name="connsiteX13" fmla="*/ 789040 w 4575052"/>
              <a:gd name="connsiteY13" fmla="*/ 4994727 h 5157551"/>
              <a:gd name="connsiteX14" fmla="*/ 1503707 w 4575052"/>
              <a:gd name="connsiteY14" fmla="*/ 4313371 h 5157551"/>
              <a:gd name="connsiteX15" fmla="*/ 1679941 w 4575052"/>
              <a:gd name="connsiteY15" fmla="*/ 4245252 h 5157551"/>
              <a:gd name="connsiteX16" fmla="*/ 405884 w 4575052"/>
              <a:gd name="connsiteY16" fmla="*/ 3560973 h 5157551"/>
              <a:gd name="connsiteX17" fmla="*/ 549849 w 4575052"/>
              <a:gd name="connsiteY17" fmla="*/ 3624669 h 5157551"/>
              <a:gd name="connsiteX18" fmla="*/ 1117562 w 4575052"/>
              <a:gd name="connsiteY18" fmla="*/ 4220137 h 5157551"/>
              <a:gd name="connsiteX19" fmla="*/ 1110624 w 4575052"/>
              <a:gd name="connsiteY19" fmla="*/ 4510942 h 5157551"/>
              <a:gd name="connsiteX20" fmla="*/ 515156 w 4575052"/>
              <a:gd name="connsiteY20" fmla="*/ 5078655 h 5157551"/>
              <a:gd name="connsiteX21" fmla="*/ 224352 w 4575052"/>
              <a:gd name="connsiteY21" fmla="*/ 5071716 h 5157551"/>
              <a:gd name="connsiteX22" fmla="*/ 1958 w 4575052"/>
              <a:gd name="connsiteY22" fmla="*/ 4838450 h 5157551"/>
              <a:gd name="connsiteX23" fmla="*/ 1958 w 4575052"/>
              <a:gd name="connsiteY23" fmla="*/ 3862834 h 5157551"/>
              <a:gd name="connsiteX24" fmla="*/ 259045 w 4575052"/>
              <a:gd name="connsiteY24" fmla="*/ 3617731 h 5157551"/>
              <a:gd name="connsiteX25" fmla="*/ 405884 w 4575052"/>
              <a:gd name="connsiteY25" fmla="*/ 3560973 h 5157551"/>
              <a:gd name="connsiteX26" fmla="*/ 1958 w 4575052"/>
              <a:gd name="connsiteY26" fmla="*/ 3022207 h 5157551"/>
              <a:gd name="connsiteX27" fmla="*/ 239653 w 4575052"/>
              <a:gd name="connsiteY27" fmla="*/ 3271522 h 5157551"/>
              <a:gd name="connsiteX28" fmla="*/ 233846 w 4575052"/>
              <a:gd name="connsiteY28" fmla="*/ 3514913 h 5157551"/>
              <a:gd name="connsiteX29" fmla="*/ 1958 w 4575052"/>
              <a:gd name="connsiteY29" fmla="*/ 3735993 h 5157551"/>
              <a:gd name="connsiteX30" fmla="*/ 3018042 w 4575052"/>
              <a:gd name="connsiteY30" fmla="*/ 2931816 h 5157551"/>
              <a:gd name="connsiteX31" fmla="*/ 3220268 w 4575052"/>
              <a:gd name="connsiteY31" fmla="*/ 3021291 h 5157551"/>
              <a:gd name="connsiteX32" fmla="*/ 4017730 w 4575052"/>
              <a:gd name="connsiteY32" fmla="*/ 3857738 h 5157551"/>
              <a:gd name="connsiteX33" fmla="*/ 4007983 w 4575052"/>
              <a:gd name="connsiteY33" fmla="*/ 4266228 h 5157551"/>
              <a:gd name="connsiteX34" fmla="*/ 3171535 w 4575052"/>
              <a:gd name="connsiteY34" fmla="*/ 5063689 h 5157551"/>
              <a:gd name="connsiteX35" fmla="*/ 2763047 w 4575052"/>
              <a:gd name="connsiteY35" fmla="*/ 5053942 h 5157551"/>
              <a:gd name="connsiteX36" fmla="*/ 1965585 w 4575052"/>
              <a:gd name="connsiteY36" fmla="*/ 4217494 h 5157551"/>
              <a:gd name="connsiteX37" fmla="*/ 1975332 w 4575052"/>
              <a:gd name="connsiteY37" fmla="*/ 3809006 h 5157551"/>
              <a:gd name="connsiteX38" fmla="*/ 2811779 w 4575052"/>
              <a:gd name="connsiteY38" fmla="*/ 3011544 h 5157551"/>
              <a:gd name="connsiteX39" fmla="*/ 3018042 w 4575052"/>
              <a:gd name="connsiteY39" fmla="*/ 2931816 h 5157551"/>
              <a:gd name="connsiteX40" fmla="*/ 1387162 w 4575052"/>
              <a:gd name="connsiteY40" fmla="*/ 2894383 h 5157551"/>
              <a:gd name="connsiteX41" fmla="*/ 1507653 w 4575052"/>
              <a:gd name="connsiteY41" fmla="*/ 2947694 h 5157551"/>
              <a:gd name="connsiteX42" fmla="*/ 1982804 w 4575052"/>
              <a:gd name="connsiteY42" fmla="*/ 3446074 h 5157551"/>
              <a:gd name="connsiteX43" fmla="*/ 1976998 w 4575052"/>
              <a:gd name="connsiteY43" fmla="*/ 3689465 h 5157551"/>
              <a:gd name="connsiteX44" fmla="*/ 1478617 w 4575052"/>
              <a:gd name="connsiteY44" fmla="*/ 4164615 h 5157551"/>
              <a:gd name="connsiteX45" fmla="*/ 1235228 w 4575052"/>
              <a:gd name="connsiteY45" fmla="*/ 4158808 h 5157551"/>
              <a:gd name="connsiteX46" fmla="*/ 760076 w 4575052"/>
              <a:gd name="connsiteY46" fmla="*/ 3660428 h 5157551"/>
              <a:gd name="connsiteX47" fmla="*/ 765884 w 4575052"/>
              <a:gd name="connsiteY47" fmla="*/ 3417037 h 5157551"/>
              <a:gd name="connsiteX48" fmla="*/ 1264264 w 4575052"/>
              <a:gd name="connsiteY48" fmla="*/ 2941887 h 5157551"/>
              <a:gd name="connsiteX49" fmla="*/ 1387162 w 4575052"/>
              <a:gd name="connsiteY49" fmla="*/ 2894383 h 5157551"/>
              <a:gd name="connsiteX50" fmla="*/ 589026 w 4575052"/>
              <a:gd name="connsiteY50" fmla="*/ 2066395 h 5157551"/>
              <a:gd name="connsiteX51" fmla="*/ 711335 w 4575052"/>
              <a:gd name="connsiteY51" fmla="*/ 2120510 h 5157551"/>
              <a:gd name="connsiteX52" fmla="*/ 1193651 w 4575052"/>
              <a:gd name="connsiteY52" fmla="*/ 2626405 h 5157551"/>
              <a:gd name="connsiteX53" fmla="*/ 1187756 w 4575052"/>
              <a:gd name="connsiteY53" fmla="*/ 2873465 h 5157551"/>
              <a:gd name="connsiteX54" fmla="*/ 681861 w 4575052"/>
              <a:gd name="connsiteY54" fmla="*/ 3355781 h 5157551"/>
              <a:gd name="connsiteX55" fmla="*/ 434801 w 4575052"/>
              <a:gd name="connsiteY55" fmla="*/ 3349886 h 5157551"/>
              <a:gd name="connsiteX56" fmla="*/ 8408 w 4575052"/>
              <a:gd name="connsiteY56" fmla="*/ 2902648 h 5157551"/>
              <a:gd name="connsiteX57" fmla="*/ 8408 w 4575052"/>
              <a:gd name="connsiteY57" fmla="*/ 2549235 h 5157551"/>
              <a:gd name="connsiteX58" fmla="*/ 464275 w 4575052"/>
              <a:gd name="connsiteY58" fmla="*/ 2114615 h 5157551"/>
              <a:gd name="connsiteX59" fmla="*/ 589026 w 4575052"/>
              <a:gd name="connsiteY59" fmla="*/ 2066395 h 5157551"/>
              <a:gd name="connsiteX60" fmla="*/ 2210483 w 4575052"/>
              <a:gd name="connsiteY60" fmla="*/ 1639905 h 5157551"/>
              <a:gd name="connsiteX61" fmla="*/ 2363768 w 4575052"/>
              <a:gd name="connsiteY61" fmla="*/ 1707726 h 5157551"/>
              <a:gd name="connsiteX62" fmla="*/ 2968234 w 4575052"/>
              <a:gd name="connsiteY62" fmla="*/ 2341742 h 5157551"/>
              <a:gd name="connsiteX63" fmla="*/ 2960846 w 4575052"/>
              <a:gd name="connsiteY63" fmla="*/ 2651372 h 5157551"/>
              <a:gd name="connsiteX64" fmla="*/ 2326829 w 4575052"/>
              <a:gd name="connsiteY64" fmla="*/ 3255838 h 5157551"/>
              <a:gd name="connsiteX65" fmla="*/ 2017200 w 4575052"/>
              <a:gd name="connsiteY65" fmla="*/ 3248450 h 5157551"/>
              <a:gd name="connsiteX66" fmla="*/ 1412734 w 4575052"/>
              <a:gd name="connsiteY66" fmla="*/ 2614433 h 5157551"/>
              <a:gd name="connsiteX67" fmla="*/ 1420122 w 4575052"/>
              <a:gd name="connsiteY67" fmla="*/ 2304803 h 5157551"/>
              <a:gd name="connsiteX68" fmla="*/ 2054139 w 4575052"/>
              <a:gd name="connsiteY68" fmla="*/ 1700338 h 5157551"/>
              <a:gd name="connsiteX69" fmla="*/ 2210483 w 4575052"/>
              <a:gd name="connsiteY69" fmla="*/ 1639905 h 5157551"/>
              <a:gd name="connsiteX70" fmla="*/ 0 w 4575052"/>
              <a:gd name="connsiteY70" fmla="*/ 1419416 h 5157551"/>
              <a:gd name="connsiteX71" fmla="*/ 372507 w 4575052"/>
              <a:gd name="connsiteY71" fmla="*/ 1810134 h 5157551"/>
              <a:gd name="connsiteX72" fmla="*/ 366612 w 4575052"/>
              <a:gd name="connsiteY72" fmla="*/ 2057194 h 5157551"/>
              <a:gd name="connsiteX73" fmla="*/ 0 w 4575052"/>
              <a:gd name="connsiteY73" fmla="*/ 2406719 h 5157551"/>
              <a:gd name="connsiteX74" fmla="*/ 1150574 w 4575052"/>
              <a:gd name="connsiteY74" fmla="*/ 980975 h 5157551"/>
              <a:gd name="connsiteX75" fmla="*/ 1271067 w 4575052"/>
              <a:gd name="connsiteY75" fmla="*/ 1034285 h 5157551"/>
              <a:gd name="connsiteX76" fmla="*/ 1746218 w 4575052"/>
              <a:gd name="connsiteY76" fmla="*/ 1532666 h 5157551"/>
              <a:gd name="connsiteX77" fmla="*/ 1740411 w 4575052"/>
              <a:gd name="connsiteY77" fmla="*/ 1776056 h 5157551"/>
              <a:gd name="connsiteX78" fmla="*/ 1242031 w 4575052"/>
              <a:gd name="connsiteY78" fmla="*/ 2251206 h 5157551"/>
              <a:gd name="connsiteX79" fmla="*/ 998640 w 4575052"/>
              <a:gd name="connsiteY79" fmla="*/ 2245399 h 5157551"/>
              <a:gd name="connsiteX80" fmla="*/ 523489 w 4575052"/>
              <a:gd name="connsiteY80" fmla="*/ 1747020 h 5157551"/>
              <a:gd name="connsiteX81" fmla="*/ 529296 w 4575052"/>
              <a:gd name="connsiteY81" fmla="*/ 1503630 h 5157551"/>
              <a:gd name="connsiteX82" fmla="*/ 1027677 w 4575052"/>
              <a:gd name="connsiteY82" fmla="*/ 1028479 h 5157551"/>
              <a:gd name="connsiteX83" fmla="*/ 1150574 w 4575052"/>
              <a:gd name="connsiteY83" fmla="*/ 980975 h 5157551"/>
              <a:gd name="connsiteX84" fmla="*/ 192924 w 4575052"/>
              <a:gd name="connsiteY84" fmla="*/ 14052 h 5157551"/>
              <a:gd name="connsiteX85" fmla="*/ 407653 w 4575052"/>
              <a:gd name="connsiteY85" fmla="*/ 14052 h 5157551"/>
              <a:gd name="connsiteX86" fmla="*/ 441574 w 4575052"/>
              <a:gd name="connsiteY86" fmla="*/ 37762 h 5157551"/>
              <a:gd name="connsiteX87" fmla="*/ 980055 w 4575052"/>
              <a:gd name="connsiteY87" fmla="*/ 602568 h 5157551"/>
              <a:gd name="connsiteX88" fmla="*/ 973474 w 4575052"/>
              <a:gd name="connsiteY88" fmla="*/ 878399 h 5157551"/>
              <a:gd name="connsiteX89" fmla="*/ 408668 w 4575052"/>
              <a:gd name="connsiteY89" fmla="*/ 1416880 h 5157551"/>
              <a:gd name="connsiteX90" fmla="*/ 132837 w 4575052"/>
              <a:gd name="connsiteY90" fmla="*/ 1410299 h 5157551"/>
              <a:gd name="connsiteX91" fmla="*/ 0 w 4575052"/>
              <a:gd name="connsiteY91" fmla="*/ 1270967 h 5157551"/>
              <a:gd name="connsiteX92" fmla="*/ 0 w 4575052"/>
              <a:gd name="connsiteY92" fmla="*/ 189199 h 5157551"/>
              <a:gd name="connsiteX93" fmla="*/ 165743 w 4575052"/>
              <a:gd name="connsiteY93" fmla="*/ 31181 h 5157551"/>
              <a:gd name="connsiteX94" fmla="*/ 1912696 w 4575052"/>
              <a:gd name="connsiteY94" fmla="*/ 0 h 5157551"/>
              <a:gd name="connsiteX95" fmla="*/ 2176445 w 4575052"/>
              <a:gd name="connsiteY95" fmla="*/ 0 h 5157551"/>
              <a:gd name="connsiteX96" fmla="*/ 2196744 w 4575052"/>
              <a:gd name="connsiteY96" fmla="*/ 17405 h 5157551"/>
              <a:gd name="connsiteX97" fmla="*/ 2777152 w 4575052"/>
              <a:gd name="connsiteY97" fmla="*/ 626188 h 5157551"/>
              <a:gd name="connsiteX98" fmla="*/ 2770059 w 4575052"/>
              <a:gd name="connsiteY98" fmla="*/ 923494 h 5157551"/>
              <a:gd name="connsiteX99" fmla="*/ 2161276 w 4575052"/>
              <a:gd name="connsiteY99" fmla="*/ 1503903 h 5157551"/>
              <a:gd name="connsiteX100" fmla="*/ 1863971 w 4575052"/>
              <a:gd name="connsiteY100" fmla="*/ 1496810 h 5157551"/>
              <a:gd name="connsiteX101" fmla="*/ 1283563 w 4575052"/>
              <a:gd name="connsiteY101" fmla="*/ 888026 h 5157551"/>
              <a:gd name="connsiteX102" fmla="*/ 1290656 w 4575052"/>
              <a:gd name="connsiteY102" fmla="*/ 590720 h 5157551"/>
              <a:gd name="connsiteX103" fmla="*/ 1899438 w 4575052"/>
              <a:gd name="connsiteY103" fmla="*/ 10312 h 5157551"/>
              <a:gd name="connsiteX104" fmla="*/ 526267 w 4575052"/>
              <a:gd name="connsiteY104" fmla="*/ 0 h 5157551"/>
              <a:gd name="connsiteX105" fmla="*/ 1764855 w 4575052"/>
              <a:gd name="connsiteY105" fmla="*/ 0 h 5157551"/>
              <a:gd name="connsiteX106" fmla="*/ 1268226 w 4575052"/>
              <a:gd name="connsiteY106" fmla="*/ 473483 h 5157551"/>
              <a:gd name="connsiteX107" fmla="*/ 970919 w 4575052"/>
              <a:gd name="connsiteY107" fmla="*/ 466390 h 515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4575052" h="5157551">
                <a:moveTo>
                  <a:pt x="3959075" y="4616244"/>
                </a:moveTo>
                <a:cubicBezTo>
                  <a:pt x="4022234" y="4617749"/>
                  <a:pt x="4084819" y="4643351"/>
                  <a:pt x="4131858" y="4692690"/>
                </a:cubicBezTo>
                <a:lnTo>
                  <a:pt x="4575052" y="5157551"/>
                </a:lnTo>
                <a:lnTo>
                  <a:pt x="3286520" y="5157551"/>
                </a:lnTo>
                <a:lnTo>
                  <a:pt x="3782841" y="4684363"/>
                </a:lnTo>
                <a:cubicBezTo>
                  <a:pt x="3832180" y="4637323"/>
                  <a:pt x="3895915" y="4614736"/>
                  <a:pt x="3959075" y="4616244"/>
                </a:cubicBezTo>
                <a:close/>
                <a:moveTo>
                  <a:pt x="1679941" y="4245252"/>
                </a:moveTo>
                <a:cubicBezTo>
                  <a:pt x="1743100" y="4246757"/>
                  <a:pt x="1805685" y="4272359"/>
                  <a:pt x="1852724" y="4321698"/>
                </a:cubicBezTo>
                <a:lnTo>
                  <a:pt x="2534081" y="5036366"/>
                </a:lnTo>
                <a:cubicBezTo>
                  <a:pt x="2557601" y="5061035"/>
                  <a:pt x="2575008" y="5089303"/>
                  <a:pt x="2586346" y="5119299"/>
                </a:cubicBezTo>
                <a:lnTo>
                  <a:pt x="2592846" y="5157550"/>
                </a:lnTo>
                <a:lnTo>
                  <a:pt x="714779" y="5157550"/>
                </a:lnTo>
                <a:lnTo>
                  <a:pt x="732880" y="5075074"/>
                </a:lnTo>
                <a:cubicBezTo>
                  <a:pt x="745636" y="5045653"/>
                  <a:pt x="764371" y="5018247"/>
                  <a:pt x="789040" y="4994727"/>
                </a:cubicBezTo>
                <a:lnTo>
                  <a:pt x="1503707" y="4313371"/>
                </a:lnTo>
                <a:cubicBezTo>
                  <a:pt x="1553046" y="4266331"/>
                  <a:pt x="1616781" y="4243744"/>
                  <a:pt x="1679941" y="4245252"/>
                </a:cubicBezTo>
                <a:close/>
                <a:moveTo>
                  <a:pt x="405884" y="3560973"/>
                </a:moveTo>
                <a:cubicBezTo>
                  <a:pt x="458509" y="3562227"/>
                  <a:pt x="510656" y="3583559"/>
                  <a:pt x="549849" y="3624669"/>
                </a:cubicBezTo>
                <a:lnTo>
                  <a:pt x="1117562" y="4220137"/>
                </a:lnTo>
                <a:cubicBezTo>
                  <a:pt x="1195950" y="4302356"/>
                  <a:pt x="1192844" y="4432554"/>
                  <a:pt x="1110624" y="4510942"/>
                </a:cubicBezTo>
                <a:lnTo>
                  <a:pt x="515156" y="5078655"/>
                </a:lnTo>
                <a:cubicBezTo>
                  <a:pt x="432937" y="5157042"/>
                  <a:pt x="302739" y="5153936"/>
                  <a:pt x="224352" y="5071716"/>
                </a:cubicBezTo>
                <a:lnTo>
                  <a:pt x="1958" y="4838450"/>
                </a:lnTo>
                <a:lnTo>
                  <a:pt x="1958" y="3862834"/>
                </a:lnTo>
                <a:lnTo>
                  <a:pt x="259045" y="3617731"/>
                </a:lnTo>
                <a:cubicBezTo>
                  <a:pt x="300154" y="3578536"/>
                  <a:pt x="353259" y="3559717"/>
                  <a:pt x="405884" y="3560973"/>
                </a:cubicBezTo>
                <a:close/>
                <a:moveTo>
                  <a:pt x="1958" y="3022207"/>
                </a:moveTo>
                <a:lnTo>
                  <a:pt x="239653" y="3271522"/>
                </a:lnTo>
                <a:cubicBezTo>
                  <a:pt x="305260" y="3340336"/>
                  <a:pt x="302660" y="3449306"/>
                  <a:pt x="233846" y="3514913"/>
                </a:cubicBezTo>
                <a:lnTo>
                  <a:pt x="1958" y="3735993"/>
                </a:lnTo>
                <a:close/>
                <a:moveTo>
                  <a:pt x="3018042" y="2931816"/>
                </a:moveTo>
                <a:cubicBezTo>
                  <a:pt x="3091965" y="2933580"/>
                  <a:pt x="3165213" y="2963544"/>
                  <a:pt x="3220268" y="3021291"/>
                </a:cubicBezTo>
                <a:lnTo>
                  <a:pt x="4017730" y="3857738"/>
                </a:lnTo>
                <a:cubicBezTo>
                  <a:pt x="4127840" y="3973231"/>
                  <a:pt x="4123477" y="4156118"/>
                  <a:pt x="4007983" y="4266228"/>
                </a:cubicBezTo>
                <a:lnTo>
                  <a:pt x="3171535" y="5063689"/>
                </a:lnTo>
                <a:cubicBezTo>
                  <a:pt x="3056043" y="5173799"/>
                  <a:pt x="2873157" y="5169436"/>
                  <a:pt x="2763047" y="5053942"/>
                </a:cubicBezTo>
                <a:lnTo>
                  <a:pt x="1965585" y="4217494"/>
                </a:lnTo>
                <a:cubicBezTo>
                  <a:pt x="1855476" y="4102002"/>
                  <a:pt x="1859840" y="3919116"/>
                  <a:pt x="1975332" y="3809006"/>
                </a:cubicBezTo>
                <a:lnTo>
                  <a:pt x="2811779" y="3011544"/>
                </a:lnTo>
                <a:cubicBezTo>
                  <a:pt x="2869526" y="2956489"/>
                  <a:pt x="2944120" y="2930052"/>
                  <a:pt x="3018042" y="2931816"/>
                </a:cubicBezTo>
                <a:close/>
                <a:moveTo>
                  <a:pt x="1387162" y="2894383"/>
                </a:moveTo>
                <a:cubicBezTo>
                  <a:pt x="1431207" y="2895433"/>
                  <a:pt x="1474850" y="2913287"/>
                  <a:pt x="1507653" y="2947694"/>
                </a:cubicBezTo>
                <a:lnTo>
                  <a:pt x="1982804" y="3446074"/>
                </a:lnTo>
                <a:cubicBezTo>
                  <a:pt x="2048411" y="3514888"/>
                  <a:pt x="2045811" y="3623858"/>
                  <a:pt x="1976998" y="3689465"/>
                </a:cubicBezTo>
                <a:lnTo>
                  <a:pt x="1478617" y="4164615"/>
                </a:lnTo>
                <a:cubicBezTo>
                  <a:pt x="1409804" y="4230222"/>
                  <a:pt x="1300833" y="4227622"/>
                  <a:pt x="1235228" y="4158808"/>
                </a:cubicBezTo>
                <a:lnTo>
                  <a:pt x="760076" y="3660428"/>
                </a:lnTo>
                <a:cubicBezTo>
                  <a:pt x="694470" y="3591614"/>
                  <a:pt x="697070" y="3482644"/>
                  <a:pt x="765884" y="3417037"/>
                </a:cubicBezTo>
                <a:lnTo>
                  <a:pt x="1264264" y="2941887"/>
                </a:lnTo>
                <a:cubicBezTo>
                  <a:pt x="1298671" y="2909083"/>
                  <a:pt x="1343117" y="2893332"/>
                  <a:pt x="1387162" y="2894383"/>
                </a:cubicBezTo>
                <a:close/>
                <a:moveTo>
                  <a:pt x="589026" y="2066395"/>
                </a:moveTo>
                <a:cubicBezTo>
                  <a:pt x="633735" y="2067461"/>
                  <a:pt x="678037" y="2085585"/>
                  <a:pt x="711335" y="2120510"/>
                </a:cubicBezTo>
                <a:lnTo>
                  <a:pt x="1193651" y="2626405"/>
                </a:lnTo>
                <a:cubicBezTo>
                  <a:pt x="1260247" y="2696257"/>
                  <a:pt x="1257608" y="2806869"/>
                  <a:pt x="1187756" y="2873465"/>
                </a:cubicBezTo>
                <a:lnTo>
                  <a:pt x="681861" y="3355781"/>
                </a:lnTo>
                <a:cubicBezTo>
                  <a:pt x="612009" y="3422377"/>
                  <a:pt x="501397" y="3419738"/>
                  <a:pt x="434801" y="3349886"/>
                </a:cubicBezTo>
                <a:lnTo>
                  <a:pt x="8408" y="2902648"/>
                </a:lnTo>
                <a:lnTo>
                  <a:pt x="8408" y="2549235"/>
                </a:lnTo>
                <a:lnTo>
                  <a:pt x="464275" y="2114615"/>
                </a:lnTo>
                <a:cubicBezTo>
                  <a:pt x="499201" y="2081317"/>
                  <a:pt x="544317" y="2065328"/>
                  <a:pt x="589026" y="2066395"/>
                </a:cubicBezTo>
                <a:close/>
                <a:moveTo>
                  <a:pt x="2210483" y="1639905"/>
                </a:moveTo>
                <a:cubicBezTo>
                  <a:pt x="2266515" y="1641242"/>
                  <a:pt x="2322037" y="1663955"/>
                  <a:pt x="2363768" y="1707726"/>
                </a:cubicBezTo>
                <a:lnTo>
                  <a:pt x="2968234" y="2341742"/>
                </a:lnTo>
                <a:cubicBezTo>
                  <a:pt x="3051696" y="2429284"/>
                  <a:pt x="3048389" y="2567910"/>
                  <a:pt x="2960846" y="2651372"/>
                </a:cubicBezTo>
                <a:lnTo>
                  <a:pt x="2326829" y="3255838"/>
                </a:lnTo>
                <a:cubicBezTo>
                  <a:pt x="2239287" y="3339300"/>
                  <a:pt x="2100661" y="3335993"/>
                  <a:pt x="2017200" y="3248450"/>
                </a:cubicBezTo>
                <a:lnTo>
                  <a:pt x="1412734" y="2614433"/>
                </a:lnTo>
                <a:cubicBezTo>
                  <a:pt x="1329272" y="2526891"/>
                  <a:pt x="1332579" y="2388265"/>
                  <a:pt x="1420122" y="2304803"/>
                </a:cubicBezTo>
                <a:lnTo>
                  <a:pt x="2054139" y="1700338"/>
                </a:lnTo>
                <a:cubicBezTo>
                  <a:pt x="2097910" y="1658607"/>
                  <a:pt x="2154451" y="1638568"/>
                  <a:pt x="2210483" y="1639905"/>
                </a:cubicBezTo>
                <a:close/>
                <a:moveTo>
                  <a:pt x="0" y="1419416"/>
                </a:moveTo>
                <a:lnTo>
                  <a:pt x="372507" y="1810134"/>
                </a:lnTo>
                <a:cubicBezTo>
                  <a:pt x="439103" y="1879986"/>
                  <a:pt x="436464" y="1990598"/>
                  <a:pt x="366612" y="2057194"/>
                </a:cubicBezTo>
                <a:lnTo>
                  <a:pt x="0" y="2406719"/>
                </a:lnTo>
                <a:close/>
                <a:moveTo>
                  <a:pt x="1150574" y="980975"/>
                </a:moveTo>
                <a:cubicBezTo>
                  <a:pt x="1194620" y="982025"/>
                  <a:pt x="1238264" y="999878"/>
                  <a:pt x="1271067" y="1034285"/>
                </a:cubicBezTo>
                <a:lnTo>
                  <a:pt x="1746218" y="1532666"/>
                </a:lnTo>
                <a:cubicBezTo>
                  <a:pt x="1811825" y="1601480"/>
                  <a:pt x="1809225" y="1710450"/>
                  <a:pt x="1740411" y="1776056"/>
                </a:cubicBezTo>
                <a:lnTo>
                  <a:pt x="1242031" y="2251206"/>
                </a:lnTo>
                <a:cubicBezTo>
                  <a:pt x="1173217" y="2316813"/>
                  <a:pt x="1064247" y="2314213"/>
                  <a:pt x="998640" y="2245399"/>
                </a:cubicBezTo>
                <a:lnTo>
                  <a:pt x="523489" y="1747020"/>
                </a:lnTo>
                <a:cubicBezTo>
                  <a:pt x="457882" y="1678206"/>
                  <a:pt x="460482" y="1569236"/>
                  <a:pt x="529296" y="1503630"/>
                </a:cubicBezTo>
                <a:lnTo>
                  <a:pt x="1027677" y="1028479"/>
                </a:lnTo>
                <a:cubicBezTo>
                  <a:pt x="1062084" y="995675"/>
                  <a:pt x="1106530" y="979923"/>
                  <a:pt x="1150574" y="980975"/>
                </a:cubicBezTo>
                <a:close/>
                <a:moveTo>
                  <a:pt x="192924" y="14052"/>
                </a:moveTo>
                <a:lnTo>
                  <a:pt x="407653" y="14052"/>
                </a:lnTo>
                <a:lnTo>
                  <a:pt x="441574" y="37762"/>
                </a:lnTo>
                <a:lnTo>
                  <a:pt x="980055" y="602568"/>
                </a:lnTo>
                <a:cubicBezTo>
                  <a:pt x="1054406" y="680554"/>
                  <a:pt x="1051460" y="804048"/>
                  <a:pt x="973474" y="878399"/>
                </a:cubicBezTo>
                <a:lnTo>
                  <a:pt x="408668" y="1416880"/>
                </a:lnTo>
                <a:cubicBezTo>
                  <a:pt x="330682" y="1491231"/>
                  <a:pt x="207188" y="1488286"/>
                  <a:pt x="132837" y="1410299"/>
                </a:cubicBezTo>
                <a:lnTo>
                  <a:pt x="0" y="1270967"/>
                </a:lnTo>
                <a:lnTo>
                  <a:pt x="0" y="189199"/>
                </a:lnTo>
                <a:lnTo>
                  <a:pt x="165743" y="31181"/>
                </a:lnTo>
                <a:close/>
                <a:moveTo>
                  <a:pt x="1912696" y="0"/>
                </a:moveTo>
                <a:lnTo>
                  <a:pt x="2176445" y="0"/>
                </a:lnTo>
                <a:lnTo>
                  <a:pt x="2196744" y="17405"/>
                </a:lnTo>
                <a:lnTo>
                  <a:pt x="2777152" y="626188"/>
                </a:lnTo>
                <a:cubicBezTo>
                  <a:pt x="2857293" y="710246"/>
                  <a:pt x="2854117" y="843355"/>
                  <a:pt x="2770059" y="923494"/>
                </a:cubicBezTo>
                <a:lnTo>
                  <a:pt x="2161276" y="1503903"/>
                </a:lnTo>
                <a:cubicBezTo>
                  <a:pt x="2077219" y="1584043"/>
                  <a:pt x="1944109" y="1580866"/>
                  <a:pt x="1863971" y="1496810"/>
                </a:cubicBezTo>
                <a:lnTo>
                  <a:pt x="1283563" y="888026"/>
                </a:lnTo>
                <a:cubicBezTo>
                  <a:pt x="1203423" y="803968"/>
                  <a:pt x="1206599" y="670859"/>
                  <a:pt x="1290656" y="590720"/>
                </a:cubicBezTo>
                <a:lnTo>
                  <a:pt x="1899438" y="10312"/>
                </a:lnTo>
                <a:close/>
                <a:moveTo>
                  <a:pt x="526267" y="0"/>
                </a:moveTo>
                <a:lnTo>
                  <a:pt x="1764855" y="0"/>
                </a:lnTo>
                <a:lnTo>
                  <a:pt x="1268226" y="473483"/>
                </a:lnTo>
                <a:cubicBezTo>
                  <a:pt x="1184167" y="553623"/>
                  <a:pt x="1051058" y="550447"/>
                  <a:pt x="970919" y="466390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effectLst>
            <a:outerShdw blurRad="127000" algn="ctr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208380" cy="4498836"/>
          </a:xfrm>
          <a:custGeom>
            <a:avLst/>
            <a:gdLst>
              <a:gd name="connsiteX0" fmla="*/ 0 w 6208380"/>
              <a:gd name="connsiteY0" fmla="*/ 0 h 4498836"/>
              <a:gd name="connsiteX1" fmla="*/ 5982260 w 6208380"/>
              <a:gd name="connsiteY1" fmla="*/ 0 h 4498836"/>
              <a:gd name="connsiteX2" fmla="*/ 6084909 w 6208380"/>
              <a:gd name="connsiteY2" fmla="*/ 261371 h 4498836"/>
              <a:gd name="connsiteX3" fmla="*/ 6164565 w 6208380"/>
              <a:gd name="connsiteY3" fmla="*/ 575399 h 4498836"/>
              <a:gd name="connsiteX4" fmla="*/ 2850898 w 6208380"/>
              <a:gd name="connsiteY4" fmla="*/ 4413558 h 4498836"/>
              <a:gd name="connsiteX5" fmla="*/ 239694 w 6208380"/>
              <a:gd name="connsiteY5" fmla="*/ 4168102 h 4498836"/>
              <a:gd name="connsiteX6" fmla="*/ 0 w 6208380"/>
              <a:gd name="connsiteY6" fmla="*/ 4054627 h 449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380" h="4498836">
                <a:moveTo>
                  <a:pt x="0" y="0"/>
                </a:moveTo>
                <a:lnTo>
                  <a:pt x="5982260" y="0"/>
                </a:lnTo>
                <a:lnTo>
                  <a:pt x="6084909" y="261371"/>
                </a:lnTo>
                <a:cubicBezTo>
                  <a:pt x="6117786" y="363368"/>
                  <a:pt x="6144463" y="468110"/>
                  <a:pt x="6164565" y="575399"/>
                </a:cubicBezTo>
                <a:cubicBezTo>
                  <a:pt x="6486184" y="2292021"/>
                  <a:pt x="5002604" y="4010423"/>
                  <a:pt x="2850898" y="4413558"/>
                </a:cubicBezTo>
                <a:cubicBezTo>
                  <a:pt x="1909526" y="4589930"/>
                  <a:pt x="996229" y="4485331"/>
                  <a:pt x="239694" y="4168102"/>
                </a:cubicBezTo>
                <a:lnTo>
                  <a:pt x="0" y="4054627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25400" y="466664"/>
            <a:ext cx="4269538" cy="4665043"/>
          </a:xfrm>
          <a:custGeom>
            <a:avLst/>
            <a:gdLst>
              <a:gd name="connsiteX0" fmla="*/ 4269538 w 4269538"/>
              <a:gd name="connsiteY0" fmla="*/ 0 h 4665043"/>
              <a:gd name="connsiteX1" fmla="*/ 1140630 w 4269538"/>
              <a:gd name="connsiteY1" fmla="*/ 4665043 h 4665043"/>
              <a:gd name="connsiteX2" fmla="*/ 0 w 4269538"/>
              <a:gd name="connsiteY2" fmla="*/ 4665043 h 4665043"/>
              <a:gd name="connsiteX3" fmla="*/ 0 w 4269538"/>
              <a:gd name="connsiteY3" fmla="*/ 3043123 h 4665043"/>
              <a:gd name="connsiteX4" fmla="*/ 2041064 w 4269538"/>
              <a:gd name="connsiteY4" fmla="*/ 1 h 466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9538" h="4665043">
                <a:moveTo>
                  <a:pt x="4269538" y="0"/>
                </a:moveTo>
                <a:lnTo>
                  <a:pt x="1140630" y="4665043"/>
                </a:lnTo>
                <a:lnTo>
                  <a:pt x="0" y="4665043"/>
                </a:lnTo>
                <a:lnTo>
                  <a:pt x="0" y="3043123"/>
                </a:lnTo>
                <a:lnTo>
                  <a:pt x="2041064" y="1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effectLst>
            <a:outerShdw blurRad="215900" sx="102000" sy="102000" algn="ctr" rotWithShape="0">
              <a:prstClr val="black">
                <a:alpha val="8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1676401" y="0"/>
            <a:ext cx="5269677" cy="4534278"/>
          </a:xfrm>
          <a:custGeom>
            <a:avLst/>
            <a:gdLst>
              <a:gd name="connsiteX0" fmla="*/ 3041203 w 5269677"/>
              <a:gd name="connsiteY0" fmla="*/ 0 h 4534278"/>
              <a:gd name="connsiteX1" fmla="*/ 5269677 w 5269677"/>
              <a:gd name="connsiteY1" fmla="*/ 0 h 4534278"/>
              <a:gd name="connsiteX2" fmla="*/ 2228475 w 5269677"/>
              <a:gd name="connsiteY2" fmla="*/ 4534277 h 4534278"/>
              <a:gd name="connsiteX3" fmla="*/ 0 w 5269677"/>
              <a:gd name="connsiteY3" fmla="*/ 4534278 h 453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9677" h="4534278">
                <a:moveTo>
                  <a:pt x="3041203" y="0"/>
                </a:moveTo>
                <a:lnTo>
                  <a:pt x="5269677" y="0"/>
                </a:lnTo>
                <a:lnTo>
                  <a:pt x="2228475" y="4534277"/>
                </a:lnTo>
                <a:lnTo>
                  <a:pt x="0" y="453427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effectLst>
            <a:outerShdw blurRad="3937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08148" y="0"/>
            <a:ext cx="4735852" cy="5143500"/>
          </a:xfrm>
          <a:custGeom>
            <a:avLst/>
            <a:gdLst>
              <a:gd name="connsiteX0" fmla="*/ 2184229 w 4735852"/>
              <a:gd name="connsiteY0" fmla="*/ 0 h 5143500"/>
              <a:gd name="connsiteX1" fmla="*/ 4735852 w 4735852"/>
              <a:gd name="connsiteY1" fmla="*/ 0 h 5143500"/>
              <a:gd name="connsiteX2" fmla="*/ 4735852 w 4735852"/>
              <a:gd name="connsiteY2" fmla="*/ 5143500 h 5143500"/>
              <a:gd name="connsiteX3" fmla="*/ 0 w 473585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5852" h="5143500">
                <a:moveTo>
                  <a:pt x="2184229" y="0"/>
                </a:moveTo>
                <a:lnTo>
                  <a:pt x="4735852" y="0"/>
                </a:lnTo>
                <a:lnTo>
                  <a:pt x="4735852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76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75506" cy="5143500"/>
          </a:xfrm>
          <a:custGeom>
            <a:avLst/>
            <a:gdLst>
              <a:gd name="connsiteX0" fmla="*/ 0 w 4275506"/>
              <a:gd name="connsiteY0" fmla="*/ 0 h 5143500"/>
              <a:gd name="connsiteX1" fmla="*/ 2885786 w 4275506"/>
              <a:gd name="connsiteY1" fmla="*/ 0 h 5143500"/>
              <a:gd name="connsiteX2" fmla="*/ 4247688 w 4275506"/>
              <a:gd name="connsiteY2" fmla="*/ 3286329 h 5143500"/>
              <a:gd name="connsiteX3" fmla="*/ 4050836 w 4275506"/>
              <a:gd name="connsiteY3" fmla="*/ 3761803 h 5143500"/>
              <a:gd name="connsiteX4" fmla="*/ 716740 w 4275506"/>
              <a:gd name="connsiteY4" fmla="*/ 5143500 h 5143500"/>
              <a:gd name="connsiteX5" fmla="*/ 0 w 4275506"/>
              <a:gd name="connsiteY5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5506" h="5143500">
                <a:moveTo>
                  <a:pt x="0" y="0"/>
                </a:moveTo>
                <a:lnTo>
                  <a:pt x="2885786" y="0"/>
                </a:lnTo>
                <a:lnTo>
                  <a:pt x="4247688" y="3286329"/>
                </a:lnTo>
                <a:cubicBezTo>
                  <a:pt x="4324628" y="3471987"/>
                  <a:pt x="4236494" y="3684864"/>
                  <a:pt x="4050836" y="3761803"/>
                </a:cubicBezTo>
                <a:lnTo>
                  <a:pt x="71674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" sx="103000" sy="103000" algn="ctr" rotWithShape="0">
              <a:prstClr val="black">
                <a:alpha val="28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85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352550"/>
            <a:ext cx="1504750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12931" y="1352550"/>
            <a:ext cx="1524000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045112" y="1352550"/>
            <a:ext cx="1524000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7293" y="1352550"/>
            <a:ext cx="1524000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09474" y="1352550"/>
            <a:ext cx="1524000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41657" y="1352550"/>
            <a:ext cx="1502343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49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81260" y="2038350"/>
            <a:ext cx="1752600" cy="17526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566006" y="1962150"/>
            <a:ext cx="1524000" cy="15240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025114" y="1962150"/>
            <a:ext cx="1524000" cy="15240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22154" y="1840632"/>
            <a:ext cx="1295400" cy="12954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97568" y="1840632"/>
            <a:ext cx="1295400" cy="12954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rtl="0"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Slide.vn - 2019">
            <a:extLst>
              <a:ext uri="{FF2B5EF4-FFF2-40B4-BE49-F238E27FC236}">
                <a16:creationId xmlns:a16="http://schemas.microsoft.com/office/drawing/2014/main" id="{F810B7A8-FBA8-48E0-9CEB-6E6BB87B3DF7}"/>
              </a:ext>
            </a:extLst>
          </p:cNvPr>
          <p:cNvSpPr txBox="1"/>
          <p:nvPr userDrawn="1"/>
        </p:nvSpPr>
        <p:spPr>
          <a:xfrm>
            <a:off x="0" y="-712232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800">
                <a:solidFill>
                  <a:srgbClr val="C3C3C3"/>
                </a:solidFill>
              </a:rPr>
              <a:t>www.9slide.vn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290C7-D13D-4F08-95D1-02C9602354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237657"/>
            <a:ext cx="1758142" cy="930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4251" r:id="rId2"/>
    <p:sldLayoutId id="2147484242" r:id="rId3"/>
    <p:sldLayoutId id="2147484239" r:id="rId4"/>
    <p:sldLayoutId id="2147484262" r:id="rId5"/>
    <p:sldLayoutId id="2147484244" r:id="rId6"/>
    <p:sldLayoutId id="2147484246" r:id="rId7"/>
    <p:sldLayoutId id="2147484256" r:id="rId8"/>
    <p:sldLayoutId id="2147484257" r:id="rId9"/>
    <p:sldLayoutId id="2147484258" r:id="rId10"/>
    <p:sldLayoutId id="2147484247" r:id="rId11"/>
    <p:sldLayoutId id="2147484248" r:id="rId12"/>
    <p:sldLayoutId id="2147484249" r:id="rId13"/>
    <p:sldLayoutId id="2147484252" r:id="rId14"/>
    <p:sldLayoutId id="2147484263" r:id="rId15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9Slide.vn 1">
            <a:extLst>
              <a:ext uri="{FF2B5EF4-FFF2-40B4-BE49-F238E27FC236}">
                <a16:creationId xmlns:a16="http://schemas.microsoft.com/office/drawing/2014/main" id="{66873FFB-6699-41FF-8A6D-DFEB260AAC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5" b="4315"/>
          <a:stretch>
            <a:fillRect/>
          </a:stretch>
        </p:blipFill>
        <p:spPr/>
      </p:pic>
      <p:sp>
        <p:nvSpPr>
          <p:cNvPr id="4" name="9Slide.vn 2"/>
          <p:cNvSpPr/>
          <p:nvPr/>
        </p:nvSpPr>
        <p:spPr bwMode="auto">
          <a:xfrm>
            <a:off x="0" y="0"/>
            <a:ext cx="9194202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1" name="9Slide.vn 3"/>
          <p:cNvSpPr>
            <a:spLocks/>
          </p:cNvSpPr>
          <p:nvPr/>
        </p:nvSpPr>
        <p:spPr bwMode="auto">
          <a:xfrm>
            <a:off x="4504135" y="4781550"/>
            <a:ext cx="135731" cy="83248"/>
          </a:xfrm>
          <a:custGeom>
            <a:avLst/>
            <a:gdLst/>
            <a:ahLst/>
            <a:cxnLst>
              <a:cxn ang="0">
                <a:pos x="35" y="4"/>
              </a:cxn>
              <a:cxn ang="0">
                <a:pos x="18" y="21"/>
              </a:cxn>
              <a:cxn ang="0">
                <a:pos x="17" y="21"/>
              </a:cxn>
              <a:cxn ang="0">
                <a:pos x="17" y="21"/>
              </a:cxn>
              <a:cxn ang="0">
                <a:pos x="0" y="4"/>
              </a:cxn>
              <a:cxn ang="0">
                <a:pos x="0" y="3"/>
              </a:cxn>
              <a:cxn ang="0">
                <a:pos x="0" y="3"/>
              </a:cxn>
              <a:cxn ang="0">
                <a:pos x="2" y="1"/>
              </a:cxn>
              <a:cxn ang="0">
                <a:pos x="2" y="0"/>
              </a:cxn>
              <a:cxn ang="0">
                <a:pos x="3" y="1"/>
              </a:cxn>
              <a:cxn ang="0">
                <a:pos x="17" y="15"/>
              </a:cxn>
              <a:cxn ang="0">
                <a:pos x="31" y="1"/>
              </a:cxn>
              <a:cxn ang="0">
                <a:pos x="32" y="0"/>
              </a:cxn>
              <a:cxn ang="0">
                <a:pos x="33" y="1"/>
              </a:cxn>
              <a:cxn ang="0">
                <a:pos x="35" y="3"/>
              </a:cxn>
              <a:cxn ang="0">
                <a:pos x="35" y="3"/>
              </a:cxn>
              <a:cxn ang="0">
                <a:pos x="35" y="4"/>
              </a:cxn>
            </a:cxnLst>
            <a:rect l="0" t="0" r="r" b="b"/>
            <a:pathLst>
              <a:path w="35" h="21">
                <a:moveTo>
                  <a:pt x="35" y="4"/>
                </a:move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1"/>
                  <a:pt x="3" y="1"/>
                </a:cubicBezTo>
                <a:cubicBezTo>
                  <a:pt x="17" y="15"/>
                  <a:pt x="17" y="15"/>
                  <a:pt x="17" y="15"/>
                </a:cubicBezTo>
                <a:cubicBezTo>
                  <a:pt x="31" y="1"/>
                  <a:pt x="31" y="1"/>
                  <a:pt x="31" y="1"/>
                </a:cubicBezTo>
                <a:cubicBezTo>
                  <a:pt x="32" y="1"/>
                  <a:pt x="32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4"/>
                  <a:pt x="35" y="4"/>
                  <a:pt x="35" y="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http://hoa.dut.edu.vn/uploads/logo_DU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44" y="183284"/>
            <a:ext cx="1041734" cy="102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LOGO-chinhthuc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63" y="183284"/>
            <a:ext cx="1061048" cy="1025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33600" y="86196"/>
            <a:ext cx="5105400" cy="12191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ĐẠI HỌC ĐÀ NẴNG</a:t>
            </a:r>
            <a:br>
              <a:rPr lang="vi-V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vi-V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TRƯỜNG ĐẠI HỌC BÁCH KHOA</a:t>
            </a:r>
            <a:r>
              <a:rPr lang="vi-VN" sz="2400" b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vi-VN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vi-V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KHOA CƠ KHÍ</a:t>
            </a:r>
            <a:endParaRPr 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25101" y="1538577"/>
            <a:ext cx="9144000" cy="1557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b="1" noProof="1" smtClean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HỘI NGHỊ SINH VIÊN </a:t>
            </a:r>
            <a:r>
              <a:rPr lang="en-US" sz="3200" b="1" noProof="1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NGHIÊN CỨU KHOA HỌC</a:t>
            </a:r>
            <a:r>
              <a:rPr lang="en-GB" sz="3200" b="1" dirty="0">
                <a:solidFill>
                  <a:srgbClr val="FF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GB" sz="3200" b="1" dirty="0">
                <a:solidFill>
                  <a:srgbClr val="FF0000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vi-VN" sz="28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Đề tài</a:t>
            </a:r>
            <a:r>
              <a:rPr lang="en-US" sz="28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: </a:t>
            </a:r>
            <a:r>
              <a:rPr lang="en-US" sz="2800" b="1" dirty="0">
                <a:solidFill>
                  <a:srgbClr val="FF0000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THIẾT KẾ </a:t>
            </a:r>
            <a:r>
              <a:rPr lang="en-US" sz="28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THIẾT BỊ GIÁM SÁT NHỊP TIM VÀ NỒNG ĐỘ OXY TRONG MÁU </a:t>
            </a:r>
            <a:endParaRPr lang="vi-VN" sz="2800" b="1" dirty="0">
              <a:solidFill>
                <a:srgbClr val="FF0000"/>
              </a:solidFill>
              <a:latin typeface="Calibri Light" panose="020F0302020204030204" pitchFamily="34" charset="0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4419600" y="3181350"/>
            <a:ext cx="4478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 TS</a:t>
            </a:r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Đặng Phước Vinh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SVTH: Nguyễn Văn Thọ            18CDT1</a:t>
            </a:r>
          </a:p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Từ Quang Đức               18CDT1</a:t>
            </a:r>
          </a:p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Nguyễn Đức Bình          18CDT1</a:t>
            </a:r>
          </a:p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Lưu Văn Huỳnh             18CDT1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503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rgbClr val="0BC3C1"/>
                </a:solidFill>
                <a:ea typeface="Roboto Bk" pitchFamily="2" charset="0"/>
                <a:cs typeface="Times New Roman" panose="02020603050405020304" pitchFamily="18" charset="0"/>
              </a:rPr>
              <a:t>Kết quả nghiên cứu</a:t>
            </a:r>
            <a:endParaRPr lang="vi-VN" sz="3600" b="1" dirty="0">
              <a:solidFill>
                <a:srgbClr val="0BC3C1"/>
              </a:solidFill>
              <a:ea typeface="Roboto Bk" pitchFamily="2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4576" t="4020" r="4018"/>
          <a:stretch/>
        </p:blipFill>
        <p:spPr>
          <a:xfrm>
            <a:off x="2224821" y="895350"/>
            <a:ext cx="2804379" cy="3638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2051" r="2703"/>
          <a:stretch/>
        </p:blipFill>
        <p:spPr>
          <a:xfrm>
            <a:off x="5029200" y="895350"/>
            <a:ext cx="2743200" cy="3638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7981" y="4629150"/>
            <a:ext cx="354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Giao diện đăng nhập và đăng kí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784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rgbClr val="0BC3C1"/>
                </a:solidFill>
                <a:ea typeface="Roboto Bk" pitchFamily="2" charset="0"/>
                <a:cs typeface="Times New Roman" panose="02020603050405020304" pitchFamily="18" charset="0"/>
              </a:rPr>
              <a:t>Kết quả nghiên cứu</a:t>
            </a:r>
            <a:endParaRPr lang="vi-VN" sz="3600" b="1" dirty="0">
              <a:solidFill>
                <a:srgbClr val="0BC3C1"/>
              </a:solidFill>
              <a:ea typeface="Roboto Bk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4774168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Hiển thị chỉ số nhịp tim và nồng độ oxy trong máu trên Web</a:t>
            </a:r>
            <a:endParaRPr lang="vi-V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729863"/>
            <a:ext cx="5770910" cy="2158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838022"/>
            <a:ext cx="5770910" cy="18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5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rgbClr val="0BC3C1"/>
                </a:solidFill>
                <a:ea typeface="Roboto Bk" pitchFamily="2" charset="0"/>
                <a:cs typeface="Times New Roman" panose="02020603050405020304" pitchFamily="18" charset="0"/>
              </a:rPr>
              <a:t>Kết quả nghiên cứu</a:t>
            </a:r>
            <a:endParaRPr lang="vi-VN" sz="3600" b="1" dirty="0">
              <a:solidFill>
                <a:srgbClr val="0BC3C1"/>
              </a:solidFill>
              <a:ea typeface="Roboto Bk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9013" y="472152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Sản phẩm thực tế</a:t>
            </a:r>
            <a:endParaRPr lang="vi-V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8" b="7037"/>
          <a:stretch/>
        </p:blipFill>
        <p:spPr>
          <a:xfrm>
            <a:off x="4495800" y="1388387"/>
            <a:ext cx="3980186" cy="3305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9" t="43617" b="85"/>
          <a:stretch/>
        </p:blipFill>
        <p:spPr>
          <a:xfrm>
            <a:off x="762000" y="1409831"/>
            <a:ext cx="3333099" cy="32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9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5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rgbClr val="0BC3C1"/>
                </a:solidFill>
                <a:ea typeface="Roboto Bk" pitchFamily="2" charset="0"/>
                <a:cs typeface="Times New Roman" panose="02020603050405020304" pitchFamily="18" charset="0"/>
              </a:rPr>
              <a:t>Kết quả nghiên cứu</a:t>
            </a:r>
            <a:endParaRPr lang="vi-VN" sz="3600" b="1" dirty="0">
              <a:solidFill>
                <a:srgbClr val="0BC3C1"/>
              </a:solidFill>
              <a:ea typeface="Roboto Bk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0" y="46291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Thiết bị có thể sạc pin </a:t>
            </a:r>
            <a:endParaRPr lang="vi-V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" t="21816" r="1371" b="12593"/>
          <a:stretch/>
        </p:blipFill>
        <p:spPr>
          <a:xfrm>
            <a:off x="1295400" y="1047750"/>
            <a:ext cx="6632762" cy="33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1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1527621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5" name="9Slide.vn 3"/>
          <p:cNvSpPr txBox="1"/>
          <p:nvPr/>
        </p:nvSpPr>
        <p:spPr>
          <a:xfrm>
            <a:off x="1524000" y="205977"/>
            <a:ext cx="6705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 smtClean="0">
                <a:solidFill>
                  <a:srgbClr val="0BC3C1"/>
                </a:solidFill>
                <a:ea typeface="Roboto Bk" pitchFamily="2" charset="0"/>
                <a:cs typeface="Times New Roman" panose="02020603050405020304" pitchFamily="18" charset="0"/>
              </a:rPr>
              <a:t>Video </a:t>
            </a:r>
            <a:endParaRPr lang="vi-VN" sz="3600" b="1" dirty="0">
              <a:solidFill>
                <a:srgbClr val="0BC3C1"/>
              </a:solidFill>
              <a:ea typeface="Roboto Bk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FILE_20211216_131830_VID202112161314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1400" y="20864"/>
            <a:ext cx="2894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1527621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5" name="9Slide.vn 3"/>
          <p:cNvSpPr txBox="1"/>
          <p:nvPr/>
        </p:nvSpPr>
        <p:spPr>
          <a:xfrm>
            <a:off x="1524000" y="140486"/>
            <a:ext cx="2133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 smtClean="0">
                <a:solidFill>
                  <a:srgbClr val="0BC3C1"/>
                </a:solidFill>
                <a:ea typeface="Roboto Bk" pitchFamily="2" charset="0"/>
                <a:cs typeface="Times New Roman" panose="02020603050405020304" pitchFamily="18" charset="0"/>
              </a:rPr>
              <a:t>Video</a:t>
            </a:r>
            <a:r>
              <a:rPr lang="vi-VN" sz="3600" b="1" dirty="0" smtClean="0">
                <a:solidFill>
                  <a:srgbClr val="0BC3C1"/>
                </a:solidFill>
                <a:ea typeface="Roboto Bk" pitchFamily="2" charset="0"/>
                <a:cs typeface="Times New Roman" panose="02020603050405020304" pitchFamily="18" charset="0"/>
              </a:rPr>
              <a:t> </a:t>
            </a:r>
            <a:endParaRPr lang="vi-VN" sz="3600" b="1" dirty="0">
              <a:solidFill>
                <a:srgbClr val="0BC3C1"/>
              </a:solidFill>
              <a:ea typeface="Roboto Bk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7979" y="819150"/>
            <a:ext cx="7119257" cy="40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C046A8-B717-4E5A-9199-1A400CE88131}"/>
              </a:ext>
            </a:extLst>
          </p:cNvPr>
          <p:cNvSpPr/>
          <p:nvPr/>
        </p:nvSpPr>
        <p:spPr bwMode="auto">
          <a:xfrm>
            <a:off x="-424752" y="2151273"/>
            <a:ext cx="2133600" cy="4581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600" b="1" dirty="0">
              <a:solidFill>
                <a:srgbClr val="0BC3C1"/>
              </a:solidFill>
              <a:latin typeface="Roboto Bk"/>
              <a:ea typeface="Roboto Bk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rgbClr val="0BC3C1"/>
                </a:solidFill>
                <a:latin typeface="Roboto Bk"/>
                <a:ea typeface="Roboto Bk" pitchFamily="2" charset="0"/>
                <a:cs typeface="Times New Roman" panose="02020603050405020304" pitchFamily="18" charset="0"/>
              </a:rPr>
              <a:t>Hướng phát triển và kết luận</a:t>
            </a:r>
            <a:endParaRPr lang="vi-VN" sz="3600" b="1" dirty="0">
              <a:solidFill>
                <a:srgbClr val="0BC3C1"/>
              </a:solidFill>
              <a:latin typeface="Roboto Bk"/>
              <a:ea typeface="Roboto Bk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2348291659"/>
              </p:ext>
            </p:extLst>
          </p:nvPr>
        </p:nvGraphicFramePr>
        <p:xfrm>
          <a:off x="1143000" y="1291058"/>
          <a:ext cx="7086600" cy="3109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8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19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83E3BD-863A-4A6C-88B8-D80172F47FD9}"/>
              </a:ext>
            </a:extLst>
          </p:cNvPr>
          <p:cNvSpPr/>
          <p:nvPr/>
        </p:nvSpPr>
        <p:spPr bwMode="auto">
          <a:xfrm>
            <a:off x="555698" y="1247407"/>
            <a:ext cx="8032603" cy="3472370"/>
          </a:xfrm>
          <a:prstGeom prst="round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" name="9Slide.vn 5">
            <a:extLst>
              <a:ext uri="{FF2B5EF4-FFF2-40B4-BE49-F238E27FC236}">
                <a16:creationId xmlns:a16="http://schemas.microsoft.com/office/drawing/2014/main" id="{98F03B54-7447-42D8-A18A-E5A27F6E54AB}"/>
              </a:ext>
            </a:extLst>
          </p:cNvPr>
          <p:cNvSpPr/>
          <p:nvPr/>
        </p:nvSpPr>
        <p:spPr bwMode="auto">
          <a:xfrm>
            <a:off x="1686929" y="1442029"/>
            <a:ext cx="5954661" cy="846451"/>
          </a:xfrm>
          <a:prstGeom prst="roundRect">
            <a:avLst>
              <a:gd name="adj" fmla="val 11198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1800" dirty="0" smtClean="0">
                <a:effectLst/>
                <a:latin typeface="+mj-lt"/>
                <a:ea typeface="Times New Roman" panose="02020603050405020304" pitchFamily="18" charset="0"/>
              </a:rPr>
              <a:t>Nghiên cứu này đã </a:t>
            </a:r>
            <a:r>
              <a:rPr lang="vi-VN" dirty="0" smtClean="0">
                <a:latin typeface="+mj-lt"/>
                <a:ea typeface="Times New Roman" panose="02020603050405020304" pitchFamily="18" charset="0"/>
              </a:rPr>
              <a:t>thiết kế thành công thiết bị giám sát nhịp tim và nồng độ oxy trong máu</a:t>
            </a:r>
            <a:endParaRPr lang="vi-VN" sz="2000" dirty="0">
              <a:latin typeface="+mj-lt"/>
            </a:endParaRPr>
          </a:p>
        </p:txBody>
      </p:sp>
      <p:sp>
        <p:nvSpPr>
          <p:cNvPr id="4" name="9Slide.vn 5">
            <a:extLst>
              <a:ext uri="{FF2B5EF4-FFF2-40B4-BE49-F238E27FC236}">
                <a16:creationId xmlns:a16="http://schemas.microsoft.com/office/drawing/2014/main" id="{CE23B37B-8FDC-4A8C-B44F-835237F2FF41}"/>
              </a:ext>
            </a:extLst>
          </p:cNvPr>
          <p:cNvSpPr/>
          <p:nvPr/>
        </p:nvSpPr>
        <p:spPr bwMode="auto">
          <a:xfrm>
            <a:off x="1684707" y="2492744"/>
            <a:ext cx="5954661" cy="846451"/>
          </a:xfrm>
          <a:prstGeom prst="roundRect">
            <a:avLst>
              <a:gd name="adj" fmla="val 11198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1800" dirty="0" smtClean="0">
                <a:effectLst/>
                <a:latin typeface="+mj-lt"/>
                <a:ea typeface="Times New Roman" panose="02020603050405020304" pitchFamily="18" charset="0"/>
              </a:rPr>
              <a:t>Góp phần nhanh chóng giải quyết vấn đề thiếu thiết bị chăm sóc sức khỏe lúc dịch bùng phát</a:t>
            </a:r>
            <a:endParaRPr lang="vi-VN" sz="2000" dirty="0">
              <a:latin typeface="+mj-lt"/>
            </a:endParaRPr>
          </a:p>
        </p:txBody>
      </p:sp>
      <p:sp>
        <p:nvSpPr>
          <p:cNvPr id="5" name="9Slide.vn 5">
            <a:extLst>
              <a:ext uri="{FF2B5EF4-FFF2-40B4-BE49-F238E27FC236}">
                <a16:creationId xmlns:a16="http://schemas.microsoft.com/office/drawing/2014/main" id="{F0A0A12F-F4D2-4D8D-AD23-96C524492431}"/>
              </a:ext>
            </a:extLst>
          </p:cNvPr>
          <p:cNvSpPr/>
          <p:nvPr/>
        </p:nvSpPr>
        <p:spPr bwMode="auto">
          <a:xfrm>
            <a:off x="1691316" y="3543457"/>
            <a:ext cx="5961302" cy="846450"/>
          </a:xfrm>
          <a:prstGeom prst="roundRect">
            <a:avLst>
              <a:gd name="adj" fmla="val 11198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vi-VN" dirty="0" smtClean="0">
                <a:latin typeface="+mj-lt"/>
                <a:ea typeface="Times New Roman" panose="02020603050405020304" pitchFamily="18" charset="0"/>
              </a:rPr>
              <a:t>Đồng hành cùng xã hội chống lại những nguy hại từ đại dịch.</a:t>
            </a:r>
            <a:endParaRPr lang="vi-VN" sz="2000" dirty="0">
              <a:latin typeface="+mj-l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6B0E6CD-B293-458F-B7F1-9E0AE71727E6}"/>
              </a:ext>
            </a:extLst>
          </p:cNvPr>
          <p:cNvSpPr/>
          <p:nvPr/>
        </p:nvSpPr>
        <p:spPr bwMode="auto">
          <a:xfrm>
            <a:off x="1309260" y="1711119"/>
            <a:ext cx="399588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2FAD22-30B3-441A-A202-8E0FEE470208}"/>
              </a:ext>
            </a:extLst>
          </p:cNvPr>
          <p:cNvSpPr/>
          <p:nvPr/>
        </p:nvSpPr>
        <p:spPr bwMode="auto">
          <a:xfrm>
            <a:off x="1349927" y="2761834"/>
            <a:ext cx="358921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1A349F5-552B-4851-B88E-0F4B85C9FCC9}"/>
              </a:ext>
            </a:extLst>
          </p:cNvPr>
          <p:cNvSpPr/>
          <p:nvPr/>
        </p:nvSpPr>
        <p:spPr bwMode="auto">
          <a:xfrm>
            <a:off x="1310574" y="3812549"/>
            <a:ext cx="381523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046A8-B717-4E5A-9199-1A400CE88131}"/>
              </a:ext>
            </a:extLst>
          </p:cNvPr>
          <p:cNvSpPr/>
          <p:nvPr/>
        </p:nvSpPr>
        <p:spPr bwMode="auto">
          <a:xfrm>
            <a:off x="-424752" y="2151273"/>
            <a:ext cx="2133600" cy="4581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600" b="1" dirty="0">
              <a:solidFill>
                <a:srgbClr val="0BC3C1"/>
              </a:solidFill>
              <a:latin typeface="Roboto Bk"/>
              <a:ea typeface="Roboto Bk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6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rgbClr val="0BC3C1"/>
                </a:solidFill>
                <a:latin typeface="Roboto Bk"/>
                <a:ea typeface="Roboto Bk" pitchFamily="2" charset="0"/>
                <a:cs typeface="Times New Roman" panose="02020603050405020304" pitchFamily="18" charset="0"/>
              </a:rPr>
              <a:t>Hướng phát triển và kết luận</a:t>
            </a:r>
            <a:endParaRPr lang="vi-VN" sz="3600" b="1" dirty="0">
              <a:solidFill>
                <a:srgbClr val="0BC3C1"/>
              </a:solidFill>
              <a:latin typeface="Roboto Bk"/>
              <a:ea typeface="Roboto Bk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40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9Slide.vn 1">
            <a:extLst>
              <a:ext uri="{FF2B5EF4-FFF2-40B4-BE49-F238E27FC236}">
                <a16:creationId xmlns:a16="http://schemas.microsoft.com/office/drawing/2014/main" id="{66873FFB-6699-41FF-8A6D-DFEB260AA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5" b="4315"/>
          <a:stretch>
            <a:fillRect/>
          </a:stretch>
        </p:blipFill>
        <p:spPr>
          <a:xfrm>
            <a:off x="-266700" y="-28575"/>
            <a:ext cx="9144000" cy="5143500"/>
          </a:xfrm>
          <a:prstGeom prst="rect">
            <a:avLst/>
          </a:prstGeom>
        </p:spPr>
      </p:pic>
      <p:sp>
        <p:nvSpPr>
          <p:cNvPr id="15" name="9Slide.vn 2"/>
          <p:cNvSpPr/>
          <p:nvPr/>
        </p:nvSpPr>
        <p:spPr bwMode="auto">
          <a:xfrm>
            <a:off x="-38100" y="-28575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47800" y="1809750"/>
            <a:ext cx="664918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vi-VN" sz="5400" b="1" dirty="0" smtClean="0">
                <a:ln/>
                <a:solidFill>
                  <a:schemeClr val="accent3"/>
                </a:solidFill>
              </a:rPr>
              <a:t>Cảm ơn mọi người đã theo dõi</a:t>
            </a:r>
            <a:endParaRPr lang="vi-VN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22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9Slide.vn 3"/>
          <p:cNvSpPr txBox="1"/>
          <p:nvPr/>
        </p:nvSpPr>
        <p:spPr>
          <a:xfrm>
            <a:off x="1524000" y="140486"/>
            <a:ext cx="2438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rgbClr val="31AFB5"/>
                </a:solidFill>
                <a:latin typeface="Roboto Bk" pitchFamily="2" charset="0"/>
                <a:ea typeface="Roboto Bk" pitchFamily="2" charset="0"/>
              </a:rPr>
              <a:t>Nội </a:t>
            </a:r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dung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30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31" name="Arrow: Pentagon 2">
            <a:extLst>
              <a:ext uri="{FF2B5EF4-FFF2-40B4-BE49-F238E27FC236}">
                <a16:creationId xmlns:a16="http://schemas.microsoft.com/office/drawing/2014/main" id="{DD0E6AF3-4F4E-4E1B-A2A6-A377AB830DAF}"/>
              </a:ext>
            </a:extLst>
          </p:cNvPr>
          <p:cNvSpPr/>
          <p:nvPr/>
        </p:nvSpPr>
        <p:spPr bwMode="auto">
          <a:xfrm>
            <a:off x="889609" y="1512512"/>
            <a:ext cx="6730390" cy="543464"/>
          </a:xfrm>
          <a:prstGeom prst="homePlat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vi-VN" sz="2800" b="1" dirty="0" smtClean="0">
                <a:solidFill>
                  <a:srgbClr val="31AFB5"/>
                </a:solidFill>
                <a:cs typeface="Times New Roman" panose="02020603050405020304" pitchFamily="18" charset="0"/>
              </a:rPr>
              <a:t>       Đặt vấn đề</a:t>
            </a:r>
            <a:endParaRPr lang="vi-VN" sz="2800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C96B0517-0179-4188-BFA8-864CAFD4DBC3}"/>
              </a:ext>
            </a:extLst>
          </p:cNvPr>
          <p:cNvSpPr/>
          <p:nvPr/>
        </p:nvSpPr>
        <p:spPr bwMode="auto">
          <a:xfrm>
            <a:off x="533399" y="1389131"/>
            <a:ext cx="850910" cy="827195"/>
          </a:xfrm>
          <a:prstGeom prst="flowChartConnector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6861621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Pentagon 2">
            <a:extLst>
              <a:ext uri="{FF2B5EF4-FFF2-40B4-BE49-F238E27FC236}">
                <a16:creationId xmlns:a16="http://schemas.microsoft.com/office/drawing/2014/main" id="{DD0E6AF3-4F4E-4E1B-A2A6-A377AB830DAF}"/>
              </a:ext>
            </a:extLst>
          </p:cNvPr>
          <p:cNvSpPr/>
          <p:nvPr/>
        </p:nvSpPr>
        <p:spPr bwMode="auto">
          <a:xfrm>
            <a:off x="889609" y="2500546"/>
            <a:ext cx="6730390" cy="543464"/>
          </a:xfrm>
          <a:prstGeom prst="homePlat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vi-VN" sz="2800" b="1" dirty="0" smtClean="0">
                <a:solidFill>
                  <a:srgbClr val="31AFB5"/>
                </a:solidFill>
                <a:cs typeface="Times New Roman" panose="02020603050405020304" pitchFamily="18" charset="0"/>
              </a:rPr>
              <a:t>       Mục tiêu nghiên cứu</a:t>
            </a:r>
            <a:endParaRPr lang="vi-VN" sz="2800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96B0517-0179-4188-BFA8-864CAFD4DBC3}"/>
              </a:ext>
            </a:extLst>
          </p:cNvPr>
          <p:cNvSpPr/>
          <p:nvPr/>
        </p:nvSpPr>
        <p:spPr bwMode="auto">
          <a:xfrm>
            <a:off x="533399" y="2377165"/>
            <a:ext cx="850910" cy="827195"/>
          </a:xfrm>
          <a:prstGeom prst="flowChartConnector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Arrow: Pentagon 2">
            <a:extLst>
              <a:ext uri="{FF2B5EF4-FFF2-40B4-BE49-F238E27FC236}">
                <a16:creationId xmlns:a16="http://schemas.microsoft.com/office/drawing/2014/main" id="{DD0E6AF3-4F4E-4E1B-A2A6-A377AB830DAF}"/>
              </a:ext>
            </a:extLst>
          </p:cNvPr>
          <p:cNvSpPr/>
          <p:nvPr/>
        </p:nvSpPr>
        <p:spPr bwMode="auto">
          <a:xfrm>
            <a:off x="889609" y="3488580"/>
            <a:ext cx="6730390" cy="543464"/>
          </a:xfrm>
          <a:prstGeom prst="homePlat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vi-VN" sz="2800" b="1" dirty="0" smtClean="0">
                <a:solidFill>
                  <a:srgbClr val="31AFB5"/>
                </a:solidFill>
                <a:cs typeface="Times New Roman" panose="02020603050405020304" pitchFamily="18" charset="0"/>
              </a:rPr>
              <a:t>       Kết quả nghiên cứu</a:t>
            </a:r>
            <a:endParaRPr lang="vi-VN" sz="2800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C96B0517-0179-4188-BFA8-864CAFD4DBC3}"/>
              </a:ext>
            </a:extLst>
          </p:cNvPr>
          <p:cNvSpPr/>
          <p:nvPr/>
        </p:nvSpPr>
        <p:spPr bwMode="auto">
          <a:xfrm>
            <a:off x="533399" y="3365199"/>
            <a:ext cx="850910" cy="827195"/>
          </a:xfrm>
          <a:prstGeom prst="flowChartConnector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Arrow: Pentagon 2">
            <a:extLst>
              <a:ext uri="{FF2B5EF4-FFF2-40B4-BE49-F238E27FC236}">
                <a16:creationId xmlns:a16="http://schemas.microsoft.com/office/drawing/2014/main" id="{DD0E6AF3-4F4E-4E1B-A2A6-A377AB830DAF}"/>
              </a:ext>
            </a:extLst>
          </p:cNvPr>
          <p:cNvSpPr/>
          <p:nvPr/>
        </p:nvSpPr>
        <p:spPr bwMode="auto">
          <a:xfrm>
            <a:off x="858465" y="4448776"/>
            <a:ext cx="6761535" cy="543464"/>
          </a:xfrm>
          <a:prstGeom prst="homePlat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vi-VN" sz="2800" b="1" dirty="0" smtClean="0">
                <a:solidFill>
                  <a:srgbClr val="31AFB5"/>
                </a:solidFill>
                <a:cs typeface="Times New Roman" panose="02020603050405020304" pitchFamily="18" charset="0"/>
              </a:rPr>
              <a:t>       Hướng phát triển và kết luận</a:t>
            </a:r>
            <a:endParaRPr lang="vi-VN" sz="2800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C96B0517-0179-4188-BFA8-864CAFD4DBC3}"/>
              </a:ext>
            </a:extLst>
          </p:cNvPr>
          <p:cNvSpPr/>
          <p:nvPr/>
        </p:nvSpPr>
        <p:spPr bwMode="auto">
          <a:xfrm>
            <a:off x="533399" y="4325395"/>
            <a:ext cx="819765" cy="818105"/>
          </a:xfrm>
          <a:prstGeom prst="flowChartConnector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47353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4" name="9Slide.vn 3"/>
          <p:cNvSpPr txBox="1"/>
          <p:nvPr/>
        </p:nvSpPr>
        <p:spPr>
          <a:xfrm>
            <a:off x="1524000" y="140486"/>
            <a:ext cx="2438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rgbClr val="31AFB5"/>
                </a:solidFill>
                <a:latin typeface="Roboto Bk" pitchFamily="2" charset="0"/>
                <a:ea typeface="Roboto Bk" pitchFamily="2" charset="0"/>
              </a:rPr>
              <a:t>Đặt vấn đề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6861621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2" r="2934" b="5613"/>
          <a:stretch/>
        </p:blipFill>
        <p:spPr>
          <a:xfrm>
            <a:off x="2286000" y="742950"/>
            <a:ext cx="4952999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22" name="9Slide.vn 3"/>
          <p:cNvSpPr txBox="1"/>
          <p:nvPr/>
        </p:nvSpPr>
        <p:spPr>
          <a:xfrm>
            <a:off x="1524000" y="140486"/>
            <a:ext cx="2438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rgbClr val="31AFB5"/>
                </a:solidFill>
                <a:latin typeface="Roboto Bk" pitchFamily="2" charset="0"/>
                <a:ea typeface="Roboto Bk" pitchFamily="2" charset="0"/>
              </a:rPr>
              <a:t>Đặt vấn đề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6861621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79" y="1203855"/>
            <a:ext cx="6861621" cy="3229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4573575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Tình hình dịch bệnh đang diễn ra phức tạp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39848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 err="1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Đặt</a:t>
            </a:r>
            <a:r>
              <a:rPr lang="en-US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en-US" sz="3600" b="1" dirty="0" err="1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vấn</a:t>
            </a:r>
            <a:r>
              <a:rPr lang="en-US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en-US" sz="3600" b="1" dirty="0" err="1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đề</a:t>
            </a:r>
            <a:endParaRPr lang="en-US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95350"/>
            <a:ext cx="5711379" cy="3476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447675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Số ca nhiễm Covid không ngừng tăng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291981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2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Mục tiêu nghiên cứu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8" name="Arrow: Pentagon 2">
            <a:extLst>
              <a:ext uri="{FF2B5EF4-FFF2-40B4-BE49-F238E27FC236}">
                <a16:creationId xmlns:a16="http://schemas.microsoft.com/office/drawing/2014/main" id="{DD0E6AF3-4F4E-4E1B-A2A6-A377AB830DAF}"/>
              </a:ext>
            </a:extLst>
          </p:cNvPr>
          <p:cNvSpPr/>
          <p:nvPr/>
        </p:nvSpPr>
        <p:spPr bwMode="auto">
          <a:xfrm>
            <a:off x="889608" y="1512512"/>
            <a:ext cx="7187591" cy="543464"/>
          </a:xfrm>
          <a:prstGeom prst="homePlat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vi-VN" sz="2800" b="1" dirty="0" smtClean="0">
                <a:solidFill>
                  <a:srgbClr val="31AFB5"/>
                </a:solidFill>
                <a:cs typeface="Times New Roman" panose="02020603050405020304" pitchFamily="18" charset="0"/>
              </a:rPr>
              <a:t>       Tạo ra thiết bị đo HR và SpO2</a:t>
            </a:r>
            <a:endParaRPr lang="vi-VN" sz="2800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96B0517-0179-4188-BFA8-864CAFD4DBC3}"/>
              </a:ext>
            </a:extLst>
          </p:cNvPr>
          <p:cNvSpPr/>
          <p:nvPr/>
        </p:nvSpPr>
        <p:spPr bwMode="auto">
          <a:xfrm>
            <a:off x="533399" y="1389131"/>
            <a:ext cx="850910" cy="827195"/>
          </a:xfrm>
          <a:prstGeom prst="flowChartConnector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Arrow: Pentagon 2">
            <a:extLst>
              <a:ext uri="{FF2B5EF4-FFF2-40B4-BE49-F238E27FC236}">
                <a16:creationId xmlns:a16="http://schemas.microsoft.com/office/drawing/2014/main" id="{DD0E6AF3-4F4E-4E1B-A2A6-A377AB830DAF}"/>
              </a:ext>
            </a:extLst>
          </p:cNvPr>
          <p:cNvSpPr/>
          <p:nvPr/>
        </p:nvSpPr>
        <p:spPr bwMode="auto">
          <a:xfrm>
            <a:off x="911379" y="2505245"/>
            <a:ext cx="7187591" cy="543464"/>
          </a:xfrm>
          <a:prstGeom prst="homePlat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vi-VN" sz="2800" b="1" dirty="0" smtClean="0">
                <a:solidFill>
                  <a:srgbClr val="31AFB5"/>
                </a:solidFill>
                <a:cs typeface="Times New Roman" panose="02020603050405020304" pitchFamily="18" charset="0"/>
              </a:rPr>
              <a:t>       Giám sát từ xa trên Web</a:t>
            </a:r>
            <a:endParaRPr lang="vi-VN" sz="2800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C96B0517-0179-4188-BFA8-864CAFD4DBC3}"/>
              </a:ext>
            </a:extLst>
          </p:cNvPr>
          <p:cNvSpPr/>
          <p:nvPr/>
        </p:nvSpPr>
        <p:spPr bwMode="auto">
          <a:xfrm>
            <a:off x="555170" y="2381864"/>
            <a:ext cx="850910" cy="827195"/>
          </a:xfrm>
          <a:prstGeom prst="flowChartConnector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Arrow: Pentagon 2">
            <a:extLst>
              <a:ext uri="{FF2B5EF4-FFF2-40B4-BE49-F238E27FC236}">
                <a16:creationId xmlns:a16="http://schemas.microsoft.com/office/drawing/2014/main" id="{DD0E6AF3-4F4E-4E1B-A2A6-A377AB830DAF}"/>
              </a:ext>
            </a:extLst>
          </p:cNvPr>
          <p:cNvSpPr/>
          <p:nvPr/>
        </p:nvSpPr>
        <p:spPr bwMode="auto">
          <a:xfrm>
            <a:off x="900493" y="3446046"/>
            <a:ext cx="7187591" cy="543464"/>
          </a:xfrm>
          <a:prstGeom prst="homePlat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vi-VN" sz="2800" b="1" dirty="0" smtClean="0">
                <a:solidFill>
                  <a:srgbClr val="31AFB5"/>
                </a:solidFill>
                <a:cs typeface="Times New Roman" panose="02020603050405020304" pitchFamily="18" charset="0"/>
              </a:rPr>
              <a:t>       Tính chính xác cao</a:t>
            </a:r>
            <a:endParaRPr lang="vi-VN" sz="2800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C96B0517-0179-4188-BFA8-864CAFD4DBC3}"/>
              </a:ext>
            </a:extLst>
          </p:cNvPr>
          <p:cNvSpPr/>
          <p:nvPr/>
        </p:nvSpPr>
        <p:spPr bwMode="auto">
          <a:xfrm>
            <a:off x="544284" y="3322665"/>
            <a:ext cx="850910" cy="827195"/>
          </a:xfrm>
          <a:prstGeom prst="flowChartConnector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3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Arrow: Pentagon 2">
            <a:extLst>
              <a:ext uri="{FF2B5EF4-FFF2-40B4-BE49-F238E27FC236}">
                <a16:creationId xmlns:a16="http://schemas.microsoft.com/office/drawing/2014/main" id="{DD0E6AF3-4F4E-4E1B-A2A6-A377AB830DAF}"/>
              </a:ext>
            </a:extLst>
          </p:cNvPr>
          <p:cNvSpPr/>
          <p:nvPr/>
        </p:nvSpPr>
        <p:spPr bwMode="auto">
          <a:xfrm>
            <a:off x="922264" y="4438779"/>
            <a:ext cx="7187591" cy="543464"/>
          </a:xfrm>
          <a:prstGeom prst="homePlat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en-US" sz="2800" b="1" dirty="0" smtClean="0">
                <a:solidFill>
                  <a:srgbClr val="31AFB5"/>
                </a:solidFill>
                <a:cs typeface="Times New Roman" panose="02020603050405020304" pitchFamily="18" charset="0"/>
              </a:rPr>
              <a:t>       </a:t>
            </a:r>
            <a:r>
              <a:rPr lang="vi-VN" sz="2800" b="1" dirty="0" smtClean="0">
                <a:solidFill>
                  <a:srgbClr val="31AFB5"/>
                </a:solidFill>
                <a:cs typeface="Times New Roman" panose="02020603050405020304" pitchFamily="18" charset="0"/>
              </a:rPr>
              <a:t>Nhỏ gọn và tiện lợi</a:t>
            </a:r>
            <a:endParaRPr lang="vi-VN" sz="2800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96B0517-0179-4188-BFA8-864CAFD4DBC3}"/>
              </a:ext>
            </a:extLst>
          </p:cNvPr>
          <p:cNvSpPr/>
          <p:nvPr/>
        </p:nvSpPr>
        <p:spPr bwMode="auto">
          <a:xfrm>
            <a:off x="566055" y="4315398"/>
            <a:ext cx="850910" cy="827195"/>
          </a:xfrm>
          <a:prstGeom prst="flowChartConnector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4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786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Kết quả đạt được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367979" y="704353"/>
            <a:ext cx="18870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 b="1" i="1" dirty="0" smtClean="0">
                <a:latin typeface="Times New Roman" panose="02020603050405020304" pitchFamily="18" charset="0"/>
                <a:ea typeface="Roboto Bk" pitchFamily="2" charset="0"/>
                <a:cs typeface="Times New Roman" panose="02020603050405020304" pitchFamily="18" charset="0"/>
              </a:rPr>
              <a:t>Sơ đồ khối</a:t>
            </a:r>
            <a:endParaRPr lang="vi-VN" sz="3000" b="1" i="1" dirty="0">
              <a:latin typeface="Times New Roman" panose="02020603050405020304" pitchFamily="18" charset="0"/>
              <a:ea typeface="Roboto Bk" pitchFamily="2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1352550"/>
            <a:ext cx="7467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-4648200" y="3084025"/>
            <a:ext cx="69342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000" b="1" i="1" dirty="0">
              <a:latin typeface="Times New Roman" panose="02020603050405020304" pitchFamily="18" charset="0"/>
              <a:ea typeface="Roboto Bk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19200" y="804493"/>
            <a:ext cx="5029200" cy="6242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vi-VN" sz="3000" b="1" i="1" dirty="0" smtClean="0">
                <a:latin typeface="Times New Roman" panose="02020603050405020304" pitchFamily="18" charset="0"/>
                <a:ea typeface="Roboto Bk" pitchFamily="2" charset="0"/>
                <a:cs typeface="Times New Roman" panose="02020603050405020304" pitchFamily="18" charset="0"/>
              </a:rPr>
              <a:t>Phương pháp đo HR và SpO2</a:t>
            </a:r>
            <a:endParaRPr lang="vi-VN" sz="3000" b="1" i="1" dirty="0">
              <a:latin typeface="Times New Roman" panose="02020603050405020304" pitchFamily="18" charset="0"/>
              <a:ea typeface="Roboto Bk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30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rgbClr val="0BC3C1"/>
                </a:solidFill>
                <a:ea typeface="Roboto Bk" pitchFamily="2" charset="0"/>
                <a:cs typeface="Times New Roman" panose="02020603050405020304" pitchFamily="18" charset="0"/>
              </a:rPr>
              <a:t>Kết quả nghiên cứu</a:t>
            </a:r>
            <a:endParaRPr lang="vi-VN" sz="3600" b="1" dirty="0">
              <a:solidFill>
                <a:srgbClr val="0BC3C1"/>
              </a:solidFill>
              <a:ea typeface="Roboto Bk" pitchFamily="2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C:\Users\DELL\Downloads\download.jf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2" b="13369"/>
          <a:stretch/>
        </p:blipFill>
        <p:spPr bwMode="auto">
          <a:xfrm>
            <a:off x="762000" y="1578927"/>
            <a:ext cx="3047999" cy="2362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4419600" y="1538758"/>
            <a:ext cx="4038600" cy="23834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8487" y="4273782"/>
            <a:ext cx="259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Cảm biến Max30100</a:t>
            </a:r>
            <a:endParaRPr lang="vi-VN" dirty="0"/>
          </a:p>
        </p:txBody>
      </p:sp>
      <p:sp>
        <p:nvSpPr>
          <p:cNvPr id="4" name="Rectangle 3"/>
          <p:cNvSpPr/>
          <p:nvPr/>
        </p:nvSpPr>
        <p:spPr>
          <a:xfrm>
            <a:off x="4826920" y="4254732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/>
              <a:t>Ánh sáng phát ra từ cảm biến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007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-5435600" y="2266950"/>
            <a:ext cx="69342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000" b="1" i="1" dirty="0">
              <a:latin typeface="Times New Roman" panose="02020603050405020304" pitchFamily="18" charset="0"/>
              <a:ea typeface="Roboto Bk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95400" y="819150"/>
            <a:ext cx="2593383" cy="586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000" b="1" i="1" dirty="0" smtClean="0">
                <a:latin typeface="Times New Roman" panose="02020603050405020304" pitchFamily="18" charset="0"/>
                <a:ea typeface="Roboto Bk" pitchFamily="2" charset="0"/>
                <a:cs typeface="Times New Roman" panose="02020603050405020304" pitchFamily="18" charset="0"/>
              </a:rPr>
              <a:t> </a:t>
            </a:r>
            <a:endParaRPr lang="en-US" sz="3000" b="1" i="1" dirty="0">
              <a:latin typeface="Times New Roman" panose="02020603050405020304" pitchFamily="18" charset="0"/>
              <a:ea typeface="Roboto Bk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rgbClr val="0BC3C1"/>
                </a:solidFill>
                <a:ea typeface="Roboto Bk" pitchFamily="2" charset="0"/>
                <a:cs typeface="Times New Roman" panose="02020603050405020304" pitchFamily="18" charset="0"/>
              </a:rPr>
              <a:t>Kết quả nghiên cứu</a:t>
            </a:r>
            <a:endParaRPr lang="vi-VN" sz="3600" b="1" dirty="0">
              <a:solidFill>
                <a:srgbClr val="0BC3C1"/>
              </a:solidFill>
              <a:ea typeface="Roboto Bk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1558209"/>
            <a:ext cx="3428999" cy="2438157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7" b="15724"/>
          <a:stretch/>
        </p:blipFill>
        <p:spPr>
          <a:xfrm>
            <a:off x="4953000" y="1555750"/>
            <a:ext cx="3581400" cy="2461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433824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Kích thước mạch 70x50mm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4183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Default Theme">
  <a:themeElements>
    <a:clrScheme name="#0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BC3C1"/>
      </a:accent1>
      <a:accent2>
        <a:srgbClr val="23B2C0"/>
      </a:accent2>
      <a:accent3>
        <a:srgbClr val="34A3C1"/>
      </a:accent3>
      <a:accent4>
        <a:srgbClr val="4991C2"/>
      </a:accent4>
      <a:accent5>
        <a:srgbClr val="5982C0"/>
      </a:accent5>
      <a:accent6>
        <a:srgbClr val="6B71C7"/>
      </a:accent6>
      <a:hlink>
        <a:srgbClr val="6B9F25"/>
      </a:hlink>
      <a:folHlink>
        <a:srgbClr val="BA6906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284</Words>
  <Application>Microsoft Office PowerPoint</Application>
  <PresentationFormat>On-screen Show (16:9)</PresentationFormat>
  <Paragraphs>67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Roboto Bk</vt:lpstr>
      <vt:lpstr>Times New Roman</vt:lpstr>
      <vt:lpstr>Verdana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Hồ Hữu Bền</dc:creator>
  <cp:lastModifiedBy>DELL</cp:lastModifiedBy>
  <cp:revision>192</cp:revision>
  <dcterms:created xsi:type="dcterms:W3CDTF">2020-12-13T12:03:26Z</dcterms:created>
  <dcterms:modified xsi:type="dcterms:W3CDTF">2022-02-26T15:09:48Z</dcterms:modified>
</cp:coreProperties>
</file>